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88" r:id="rId2"/>
    <p:sldId id="390" r:id="rId3"/>
  </p:sldIdLst>
  <p:sldSz cx="9144000" cy="6858000" type="screen4x3"/>
  <p:notesSz cx="9939338" cy="6807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7A7CA"/>
    <a:srgbClr val="F8F9FB"/>
    <a:srgbClr val="EA5520"/>
    <a:srgbClr val="8BAB42"/>
    <a:srgbClr val="92D050"/>
    <a:srgbClr val="D13B56"/>
    <a:srgbClr val="E6C068"/>
    <a:srgbClr val="77A2BB"/>
    <a:srgbClr val="E2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0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B964-8008-4A8A-BCA8-73636F786835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103FA-22CA-4B09-865C-1B51499FB5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59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23EE-D5AF-476B-96B3-64C89CD8C7C8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3665-0223-418D-8557-D94B51D7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13665-0223-418D-8557-D94B51D7DB2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6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13665-0223-418D-8557-D94B51D7DB2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91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/>
          <p:nvPr/>
        </p:nvSpPr>
        <p:spPr>
          <a:xfrm>
            <a:off x="769400" y="1296872"/>
            <a:ext cx="405900" cy="42418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28" name="Shape 28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02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33" name="Shape 33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/>
          <p:nvPr/>
        </p:nvSpPr>
        <p:spPr>
          <a:xfrm>
            <a:off x="769400" y="1286481"/>
            <a:ext cx="405900" cy="448801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35" name="Shape 35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8981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2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1" name="Shape 41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/>
          <p:nvPr/>
        </p:nvSpPr>
        <p:spPr>
          <a:xfrm>
            <a:off x="817475" y="1238356"/>
            <a:ext cx="4059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43" name="Shape 43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7858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5383167"/>
            <a:ext cx="51630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5" name="Shape 48"/>
          <p:cNvCxnSpPr/>
          <p:nvPr userDrawn="1"/>
        </p:nvCxnSpPr>
        <p:spPr>
          <a:xfrm>
            <a:off x="1375800" y="717758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39"/>
            <a:ext cx="2928551" cy="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6018305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/>
          <p:nvPr/>
        </p:nvSpPr>
        <p:spPr>
          <a:xfrm>
            <a:off x="4293700" y="5647207"/>
            <a:ext cx="556500" cy="742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1522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D272-B040-40F2-9764-A23FB7A25C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28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1249489"/>
            <a:ext cx="6809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846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1" r:id="rId6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202" y="2403805"/>
            <a:ext cx="2075009" cy="396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85944" y="-13133"/>
            <a:ext cx="428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4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</a:t>
            </a: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sz="48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49210" y="1313254"/>
            <a:ext cx="5697931" cy="276999"/>
          </a:xfrm>
          <a:prstGeom prst="rect">
            <a:avLst/>
          </a:prstGeom>
          <a:ln>
            <a:solidFill>
              <a:srgbClr val="FFCC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要先在校務行政系統完成親子綁定，取得臺北市校園單一身分驗證帳號喔～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04" y="2403805"/>
            <a:ext cx="2074998" cy="396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062" y="2403805"/>
            <a:ext cx="2075009" cy="396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132" y="2403805"/>
            <a:ext cx="2075009" cy="3960000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302252" y="1885802"/>
            <a:ext cx="16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點擊家長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學生身分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26434" y="1880585"/>
            <a:ext cx="2002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以臺北市校園單一身分驗證帳帳號登入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626692" y="1904277"/>
            <a:ext cx="2002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輸入帳號密碼並登入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91429" y="5017486"/>
            <a:ext cx="1739124" cy="5458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2558003" y="4471679"/>
            <a:ext cx="1739124" cy="5458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4758261" y="4744582"/>
            <a:ext cx="1739124" cy="1248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6843523" y="3432095"/>
            <a:ext cx="1908000" cy="82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6784811" y="1880585"/>
            <a:ext cx="2002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待繳費右上方顯示待繳費筆數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7" y="225193"/>
            <a:ext cx="1373771" cy="137377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495633" y="717117"/>
            <a:ext cx="3001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https://epay.tp.edu.tw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 flipV="1">
            <a:off x="3247053" y="1598964"/>
            <a:ext cx="180512" cy="2816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50" name="矩形 49"/>
          <p:cNvSpPr/>
          <p:nvPr/>
        </p:nvSpPr>
        <p:spPr>
          <a:xfrm>
            <a:off x="579336" y="1405553"/>
            <a:ext cx="16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查看繳款明細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995895" y="1391512"/>
            <a:ext cx="729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悠遊付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5" y="1713330"/>
            <a:ext cx="2075009" cy="396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632" y="1713330"/>
            <a:ext cx="2075009" cy="3960000"/>
          </a:xfrm>
          <a:prstGeom prst="rect">
            <a:avLst/>
          </a:prstGeom>
        </p:spPr>
      </p:pic>
      <p:sp>
        <p:nvSpPr>
          <p:cNvPr id="19" name="標題 6"/>
          <p:cNvSpPr txBox="1">
            <a:spLocks/>
          </p:cNvSpPr>
          <p:nvPr/>
        </p:nvSpPr>
        <p:spPr>
          <a:xfrm>
            <a:off x="3099637" y="689494"/>
            <a:ext cx="6044363" cy="44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多元繳費管道，不用出門就可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完成繳費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978" y="1713331"/>
            <a:ext cx="2088000" cy="1515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315" y="1717391"/>
            <a:ext cx="2088000" cy="1549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5116471" y="1391511"/>
            <a:ext cx="1075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Pay.Taipei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503539" y="1409614"/>
            <a:ext cx="729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</a:p>
        </p:txBody>
      </p:sp>
      <p:sp>
        <p:nvSpPr>
          <p:cNvPr id="29" name="矩形 28"/>
          <p:cNvSpPr/>
          <p:nvPr/>
        </p:nvSpPr>
        <p:spPr>
          <a:xfrm>
            <a:off x="5086010" y="3359589"/>
            <a:ext cx="729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579" y="3667366"/>
            <a:ext cx="2109399" cy="18960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72595" y="1187786"/>
            <a:ext cx="6593370" cy="4608575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6823315" y="3359589"/>
            <a:ext cx="2142650" cy="2436772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6858897" y="3396513"/>
            <a:ext cx="2124000" cy="2480776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6955734" y="3882893"/>
            <a:ext cx="2088000" cy="1755109"/>
            <a:chOff x="6962211" y="3737523"/>
            <a:chExt cx="2088000" cy="1755109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2211" y="4044793"/>
              <a:ext cx="2088000" cy="14478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4" name="矩形 33"/>
            <p:cNvSpPr/>
            <p:nvPr/>
          </p:nvSpPr>
          <p:spPr>
            <a:xfrm>
              <a:off x="7416706" y="3737523"/>
              <a:ext cx="10213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超商繳費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711565" y="5945272"/>
            <a:ext cx="720000" cy="252000"/>
          </a:xfrm>
          <a:prstGeom prst="rect">
            <a:avLst/>
          </a:prstGeom>
          <a:ln>
            <a:solidFill>
              <a:srgbClr val="37A7CA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要出門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接點 8"/>
          <p:cNvCxnSpPr>
            <a:stCxn id="35" idx="0"/>
          </p:cNvCxnSpPr>
          <p:nvPr/>
        </p:nvCxnSpPr>
        <p:spPr>
          <a:xfrm flipV="1">
            <a:off x="8071565" y="5673330"/>
            <a:ext cx="161400" cy="271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Viola</Template>
  <TotalTime>3460</TotalTime>
  <Words>84</Words>
  <Application>Microsoft Office PowerPoint</Application>
  <PresentationFormat>如螢幕大小 (4:3)</PresentationFormat>
  <Paragraphs>19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Lora</vt:lpstr>
      <vt:lpstr>Quattrocento Sans</vt:lpstr>
      <vt:lpstr>微軟正黑體</vt:lpstr>
      <vt:lpstr>新細明體</vt:lpstr>
      <vt:lpstr>Arial</vt:lpstr>
      <vt:lpstr>Calibri</vt:lpstr>
      <vt:lpstr>Viola template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陳伯豪</dc:creator>
  <cp:lastModifiedBy>AEAA-ICT06</cp:lastModifiedBy>
  <cp:revision>1101</cp:revision>
  <cp:lastPrinted>2020-08-21T10:51:55Z</cp:lastPrinted>
  <dcterms:created xsi:type="dcterms:W3CDTF">2018-06-04T02:14:07Z</dcterms:created>
  <dcterms:modified xsi:type="dcterms:W3CDTF">2020-08-25T10:28:43Z</dcterms:modified>
</cp:coreProperties>
</file>