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5416" r:id="rId2"/>
  </p:sldMasterIdLst>
  <p:notesMasterIdLst>
    <p:notesMasterId r:id="rId37"/>
  </p:notesMasterIdLst>
  <p:handoutMasterIdLst>
    <p:handoutMasterId r:id="rId38"/>
  </p:handoutMasterIdLst>
  <p:sldIdLst>
    <p:sldId id="256" r:id="rId3"/>
    <p:sldId id="429" r:id="rId4"/>
    <p:sldId id="430" r:id="rId5"/>
    <p:sldId id="431" r:id="rId6"/>
    <p:sldId id="432" r:id="rId7"/>
    <p:sldId id="433" r:id="rId8"/>
    <p:sldId id="434" r:id="rId9"/>
    <p:sldId id="435" r:id="rId10"/>
    <p:sldId id="436" r:id="rId11"/>
    <p:sldId id="437" r:id="rId12"/>
    <p:sldId id="438" r:id="rId13"/>
    <p:sldId id="439" r:id="rId14"/>
    <p:sldId id="440" r:id="rId15"/>
    <p:sldId id="441" r:id="rId16"/>
    <p:sldId id="442" r:id="rId17"/>
    <p:sldId id="443" r:id="rId18"/>
    <p:sldId id="444" r:id="rId19"/>
    <p:sldId id="445" r:id="rId20"/>
    <p:sldId id="446" r:id="rId21"/>
    <p:sldId id="447" r:id="rId22"/>
    <p:sldId id="448" r:id="rId23"/>
    <p:sldId id="449" r:id="rId24"/>
    <p:sldId id="450" r:id="rId25"/>
    <p:sldId id="451" r:id="rId26"/>
    <p:sldId id="452" r:id="rId27"/>
    <p:sldId id="453" r:id="rId28"/>
    <p:sldId id="454" r:id="rId29"/>
    <p:sldId id="460" r:id="rId30"/>
    <p:sldId id="455" r:id="rId31"/>
    <p:sldId id="456" r:id="rId32"/>
    <p:sldId id="457" r:id="rId33"/>
    <p:sldId id="458" r:id="rId34"/>
    <p:sldId id="459" r:id="rId35"/>
    <p:sldId id="422" r:id="rId36"/>
  </p:sldIdLst>
  <p:sldSz cx="9144000" cy="6858000" type="screen4x3"/>
  <p:notesSz cx="6797675" cy="9926638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33CC"/>
    <a:srgbClr val="FF9900"/>
    <a:srgbClr val="FFCC00"/>
    <a:srgbClr val="FFCCFF"/>
    <a:srgbClr val="99FF66"/>
    <a:srgbClr val="F6BD7E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6" autoAdjust="0"/>
    <p:restoredTop sz="94618" autoAdjust="0"/>
  </p:normalViewPr>
  <p:slideViewPr>
    <p:cSldViewPr>
      <p:cViewPr varScale="1">
        <p:scale>
          <a:sx n="109" d="100"/>
          <a:sy n="109" d="100"/>
        </p:scale>
        <p:origin x="166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01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01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1C775B6D-C20D-4314-AE1B-2D25E7B53A79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507691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1F0B6500-8819-4A18-9B19-63B75ED02E67}" type="datetimeFigureOut">
              <a:rPr lang="zh-TW" altLang="en-US"/>
              <a:pPr>
                <a:defRPr/>
              </a:pPr>
              <a:t>2020/9/16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1F30056-1C53-4003-A2EA-CDB148169A3F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76907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E6BA80-5A4C-4F1F-82E7-DBE939BC1E5F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11617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918E91-DA30-4ED5-BF98-A195C5F09621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96982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6F3F76-38E1-4ED0-A635-06B474CD3E99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983701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33907C-45DD-4C0E-BF00-319542AACB91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797358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F3D2A8F-9935-4F96-B520-CAF99DC644A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78865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0A9798-D56B-48DD-AEFF-D175C4684F2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6852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FC54BD-85E5-4541-99D4-6151E0D49EDE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98814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CFF7D8-5364-485B-A47D-F8B4392BC0E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4783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0BE517-9B09-4789-9991-A1C1365AF21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91536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DC0298-1386-4D5B-ADFD-8727A712AFF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96464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F1D440-0647-4A64-A898-84444365255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24971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E77743-66A6-4A00-921E-22A64CE6E0B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34919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D4ECD8-D348-4ABE-BA4D-864727F42AC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53306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FAC2E429-DD0A-4038-B610-67DB7536F0C1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01" r:id="rId1"/>
    <p:sldLayoutId id="2147485802" r:id="rId2"/>
    <p:sldLayoutId id="2147485803" r:id="rId3"/>
    <p:sldLayoutId id="2147485804" r:id="rId4"/>
    <p:sldLayoutId id="2147485805" r:id="rId5"/>
    <p:sldLayoutId id="2147485806" r:id="rId6"/>
    <p:sldLayoutId id="2147485807" r:id="rId7"/>
    <p:sldLayoutId id="2147485808" r:id="rId8"/>
    <p:sldLayoutId id="2147485809" r:id="rId9"/>
    <p:sldLayoutId id="2147485810" r:id="rId10"/>
    <p:sldLayoutId id="2147485811" r:id="rId11"/>
    <p:sldLayoutId id="214748581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068F215F-573E-4827-8E6E-086DFDA6F59E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8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2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hyperlink" Target="https://eschool.tp.edu.tw/" TargetMode="External"/><Relationship Id="rId4" Type="http://schemas.openxmlformats.org/officeDocument/2006/relationships/image" Target="../media/image7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6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hyperlink" Target="https://eschool.tp.edu.tw/" TargetMode="External"/><Relationship Id="rId4" Type="http://schemas.openxmlformats.org/officeDocument/2006/relationships/image" Target="../media/image7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epay.tp.edu.tw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g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G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g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g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g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g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g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g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8" name="Group 1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45065" name="Picture 6" descr="全圖02"/>
            <p:cNvPicPr>
              <a:picLocks noChangeAspect="1" noChangeArrowheads="1"/>
            </p:cNvPicPr>
            <p:nvPr/>
          </p:nvPicPr>
          <p:blipFill>
            <a:blip r:embed="rId2">
              <a:lum brigh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236"/>
              <a:ext cx="5760" cy="2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66" name="Picture 5" descr="全圖05"/>
            <p:cNvPicPr>
              <a:picLocks noChangeAspect="1" noChangeArrowheads="1"/>
            </p:cNvPicPr>
            <p:nvPr/>
          </p:nvPicPr>
          <p:blipFill>
            <a:blip r:embed="rId3">
              <a:lum brigh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2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67" name="Picture 7" descr="全圖0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2" y="73"/>
              <a:ext cx="639" cy="1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50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87624" y="2276475"/>
            <a:ext cx="6493482" cy="720725"/>
          </a:xfrm>
        </p:spPr>
        <p:txBody>
          <a:bodyPr/>
          <a:lstStyle/>
          <a:p>
            <a:pPr eaLnBrk="1" hangingPunct="1"/>
            <a:r>
              <a:rPr lang="zh-TW" altLang="en-US" sz="5400" b="1" dirty="0">
                <a:solidFill>
                  <a:schemeClr val="accent2"/>
                </a:solidFill>
                <a:latin typeface="標楷體" pitchFamily="65" charset="-120"/>
                <a:ea typeface="標楷體" pitchFamily="65" charset="-120"/>
              </a:rPr>
              <a:t>臺北市校園繳費系統</a:t>
            </a:r>
            <a:endParaRPr lang="zh-TW" altLang="en-US" sz="5400" b="1" dirty="0" smtClean="0">
              <a:solidFill>
                <a:schemeClr val="accent2"/>
              </a:solidFill>
              <a:ea typeface="標楷體" pitchFamily="65" charset="-120"/>
            </a:endParaRPr>
          </a:p>
        </p:txBody>
      </p:sp>
      <p:sp>
        <p:nvSpPr>
          <p:cNvPr id="45060" name="Rectangle 8"/>
          <p:cNvSpPr>
            <a:spLocks noChangeArrowheads="1"/>
          </p:cNvSpPr>
          <p:nvPr/>
        </p:nvSpPr>
        <p:spPr bwMode="auto">
          <a:xfrm>
            <a:off x="1403350" y="2636838"/>
            <a:ext cx="640080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buFontTx/>
              <a:buNone/>
            </a:pPr>
            <a:endParaRPr lang="zh-TW" altLang="en-US" sz="3600" b="1">
              <a:ea typeface="標楷體" pitchFamily="65" charset="-120"/>
            </a:endParaRPr>
          </a:p>
        </p:txBody>
      </p:sp>
      <p:sp>
        <p:nvSpPr>
          <p:cNvPr id="45061" name="Rectangle 9"/>
          <p:cNvSpPr>
            <a:spLocks noChangeArrowheads="1"/>
          </p:cNvSpPr>
          <p:nvPr/>
        </p:nvSpPr>
        <p:spPr bwMode="auto">
          <a:xfrm>
            <a:off x="3040063" y="798513"/>
            <a:ext cx="6192837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200">
                <a:solidFill>
                  <a:schemeClr val="bg1"/>
                </a:solidFill>
                <a:latin typeface="Arial Black" pitchFamily="34" charset="0"/>
                <a:ea typeface="SimHei" pitchFamily="49" charset="-122"/>
              </a:rPr>
              <a:t>Taipei Municipal Tianmu Elementary School</a:t>
            </a:r>
          </a:p>
        </p:txBody>
      </p:sp>
      <p:sp>
        <p:nvSpPr>
          <p:cNvPr id="45062" name="Rectangle 10"/>
          <p:cNvSpPr>
            <a:spLocks noChangeArrowheads="1"/>
          </p:cNvSpPr>
          <p:nvPr/>
        </p:nvSpPr>
        <p:spPr bwMode="auto">
          <a:xfrm>
            <a:off x="4476750" y="4076700"/>
            <a:ext cx="4789488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buFontTx/>
              <a:buNone/>
            </a:pPr>
            <a:r>
              <a:rPr lang="zh-TW" altLang="en-US" b="1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報告人：張云生</a:t>
            </a:r>
            <a:endParaRPr lang="zh-TW" altLang="en-US" b="1" dirty="0">
              <a:solidFill>
                <a:srgbClr val="FFFF00"/>
              </a:solidFill>
              <a:ea typeface="標楷體" pitchFamily="65" charset="-120"/>
            </a:endParaRPr>
          </a:p>
        </p:txBody>
      </p:sp>
      <p:sp>
        <p:nvSpPr>
          <p:cNvPr id="4506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68538" y="404813"/>
            <a:ext cx="7772400" cy="503237"/>
          </a:xfrm>
        </p:spPr>
        <p:txBody>
          <a:bodyPr/>
          <a:lstStyle/>
          <a:p>
            <a:pPr eaLnBrk="1" hangingPunct="1"/>
            <a:r>
              <a:rPr lang="zh-TW" altLang="en-US" sz="2000" dirty="0" smtClean="0">
                <a:solidFill>
                  <a:schemeClr val="bg1"/>
                </a:solidFill>
                <a:ea typeface="標楷體" pitchFamily="65" charset="-120"/>
              </a:rPr>
              <a:t>臺 北 市 士 林 區 天 母 國 民 小 學</a:t>
            </a:r>
          </a:p>
        </p:txBody>
      </p:sp>
      <p:pic>
        <p:nvPicPr>
          <p:cNvPr id="45064" name="圖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67175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30" name="Group 19"/>
          <p:cNvGrpSpPr>
            <a:grpSpLocks/>
          </p:cNvGrpSpPr>
          <p:nvPr/>
        </p:nvGrpSpPr>
        <p:grpSpPr bwMode="auto">
          <a:xfrm>
            <a:off x="0" y="0"/>
            <a:ext cx="1692275" cy="6880225"/>
            <a:chOff x="0" y="0"/>
            <a:chExt cx="1066" cy="4334"/>
          </a:xfrm>
        </p:grpSpPr>
        <p:pic>
          <p:nvPicPr>
            <p:cNvPr id="48144" name="Picture 20" descr="全圖06"/>
            <p:cNvPicPr>
              <a:picLocks noChangeAspect="1" noChangeArrowheads="1"/>
            </p:cNvPicPr>
            <p:nvPr/>
          </p:nvPicPr>
          <p:blipFill>
            <a:blip r:embed="rId2">
              <a:lum brigh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21"/>
              <a:ext cx="1066" cy="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8145" name="Group 21"/>
            <p:cNvGrpSpPr>
              <a:grpSpLocks/>
            </p:cNvGrpSpPr>
            <p:nvPr/>
          </p:nvGrpSpPr>
          <p:grpSpPr bwMode="auto">
            <a:xfrm>
              <a:off x="0" y="0"/>
              <a:ext cx="1066" cy="3566"/>
              <a:chOff x="0" y="0"/>
              <a:chExt cx="1066" cy="3566"/>
            </a:xfrm>
          </p:grpSpPr>
          <p:pic>
            <p:nvPicPr>
              <p:cNvPr id="48146" name="Picture 22" descr="全圖05"/>
              <p:cNvPicPr>
                <a:picLocks noChangeAspect="1" noChangeArrowheads="1"/>
              </p:cNvPicPr>
              <p:nvPr/>
            </p:nvPicPr>
            <p:blipFill>
              <a:blip r:embed="rId3">
                <a:lum bright="1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066" cy="35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8147" name="Picture 23" descr="天母小金人gif"/>
              <p:cNvPicPr>
                <a:picLocks noChangeAspect="1" noChangeArrowheads="1" noCrop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8" y="684"/>
                <a:ext cx="560" cy="10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>
          <a:xfrm>
            <a:off x="1930400" y="260350"/>
            <a:ext cx="6985000" cy="1143000"/>
          </a:xfrm>
        </p:spPr>
        <p:txBody>
          <a:bodyPr/>
          <a:lstStyle/>
          <a:p>
            <a:pPr algn="l" eaLnBrk="1" hangingPunct="1"/>
            <a:r>
              <a:rPr lang="zh-TW" altLang="en-US" sz="2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父親或母親</a:t>
            </a:r>
            <a:r>
              <a:rPr lang="en-US" altLang="zh-TW" sz="2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一位</a:t>
            </a:r>
            <a:r>
              <a:rPr lang="en-US" altLang="zh-TW" sz="2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8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8136" name="圖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0"/>
            <a:ext cx="17018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7596336" y="116632"/>
            <a:ext cx="14401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家長端</a:t>
            </a:r>
            <a:r>
              <a:rPr lang="en-US" altLang="zh-TW" sz="2800" b="1" dirty="0" smtClean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1-9-1</a:t>
            </a:r>
            <a:endParaRPr lang="zh-TW" altLang="en-US" sz="2800" b="1" dirty="0">
              <a:solidFill>
                <a:srgbClr val="FF006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628800"/>
            <a:ext cx="7258905" cy="4863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41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30" name="Group 19"/>
          <p:cNvGrpSpPr>
            <a:grpSpLocks/>
          </p:cNvGrpSpPr>
          <p:nvPr/>
        </p:nvGrpSpPr>
        <p:grpSpPr bwMode="auto">
          <a:xfrm>
            <a:off x="0" y="0"/>
            <a:ext cx="1692275" cy="6880225"/>
            <a:chOff x="0" y="0"/>
            <a:chExt cx="1066" cy="4334"/>
          </a:xfrm>
        </p:grpSpPr>
        <p:pic>
          <p:nvPicPr>
            <p:cNvPr id="48144" name="Picture 20" descr="全圖06"/>
            <p:cNvPicPr>
              <a:picLocks noChangeAspect="1" noChangeArrowheads="1"/>
            </p:cNvPicPr>
            <p:nvPr/>
          </p:nvPicPr>
          <p:blipFill>
            <a:blip r:embed="rId2">
              <a:lum brigh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21"/>
              <a:ext cx="1066" cy="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8145" name="Group 21"/>
            <p:cNvGrpSpPr>
              <a:grpSpLocks/>
            </p:cNvGrpSpPr>
            <p:nvPr/>
          </p:nvGrpSpPr>
          <p:grpSpPr bwMode="auto">
            <a:xfrm>
              <a:off x="0" y="0"/>
              <a:ext cx="1066" cy="3566"/>
              <a:chOff x="0" y="0"/>
              <a:chExt cx="1066" cy="3566"/>
            </a:xfrm>
          </p:grpSpPr>
          <p:pic>
            <p:nvPicPr>
              <p:cNvPr id="48146" name="Picture 22" descr="全圖05"/>
              <p:cNvPicPr>
                <a:picLocks noChangeAspect="1" noChangeArrowheads="1"/>
              </p:cNvPicPr>
              <p:nvPr/>
            </p:nvPicPr>
            <p:blipFill>
              <a:blip r:embed="rId3">
                <a:lum bright="1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066" cy="35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8147" name="Picture 23" descr="天母小金人gif"/>
              <p:cNvPicPr>
                <a:picLocks noChangeAspect="1" noChangeArrowheads="1" noCrop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8" y="684"/>
                <a:ext cx="560" cy="10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>
          <a:xfrm>
            <a:off x="1930400" y="260350"/>
            <a:ext cx="6985000" cy="1143000"/>
          </a:xfrm>
        </p:spPr>
        <p:txBody>
          <a:bodyPr/>
          <a:lstStyle/>
          <a:p>
            <a:pPr algn="l" eaLnBrk="1" hangingPunct="1"/>
            <a:r>
              <a:rPr lang="zh-TW" altLang="en-US" sz="2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父親和母親</a:t>
            </a:r>
            <a:r>
              <a:rPr lang="en-US" altLang="zh-TW" sz="2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二位</a:t>
            </a:r>
            <a:r>
              <a:rPr lang="en-US" altLang="zh-TW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8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8136" name="圖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0"/>
            <a:ext cx="17018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7596336" y="116632"/>
            <a:ext cx="14401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家長端</a:t>
            </a:r>
            <a:r>
              <a:rPr lang="en-US" altLang="zh-TW" sz="2800" b="1" dirty="0" smtClean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1-9-2</a:t>
            </a:r>
            <a:endParaRPr lang="zh-TW" altLang="en-US" sz="2800" b="1" dirty="0">
              <a:solidFill>
                <a:srgbClr val="FF006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318" y="1340768"/>
            <a:ext cx="5002619" cy="5310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78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30" name="Group 19"/>
          <p:cNvGrpSpPr>
            <a:grpSpLocks/>
          </p:cNvGrpSpPr>
          <p:nvPr/>
        </p:nvGrpSpPr>
        <p:grpSpPr bwMode="auto">
          <a:xfrm>
            <a:off x="0" y="0"/>
            <a:ext cx="1692275" cy="6880225"/>
            <a:chOff x="0" y="0"/>
            <a:chExt cx="1066" cy="4334"/>
          </a:xfrm>
        </p:grpSpPr>
        <p:pic>
          <p:nvPicPr>
            <p:cNvPr id="48144" name="Picture 20" descr="全圖06"/>
            <p:cNvPicPr>
              <a:picLocks noChangeAspect="1" noChangeArrowheads="1"/>
            </p:cNvPicPr>
            <p:nvPr/>
          </p:nvPicPr>
          <p:blipFill>
            <a:blip r:embed="rId2">
              <a:lum brigh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21"/>
              <a:ext cx="1066" cy="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8145" name="Group 21"/>
            <p:cNvGrpSpPr>
              <a:grpSpLocks/>
            </p:cNvGrpSpPr>
            <p:nvPr/>
          </p:nvGrpSpPr>
          <p:grpSpPr bwMode="auto">
            <a:xfrm>
              <a:off x="0" y="0"/>
              <a:ext cx="1066" cy="3566"/>
              <a:chOff x="0" y="0"/>
              <a:chExt cx="1066" cy="3566"/>
            </a:xfrm>
          </p:grpSpPr>
          <p:pic>
            <p:nvPicPr>
              <p:cNvPr id="48146" name="Picture 22" descr="全圖05"/>
              <p:cNvPicPr>
                <a:picLocks noChangeAspect="1" noChangeArrowheads="1"/>
              </p:cNvPicPr>
              <p:nvPr/>
            </p:nvPicPr>
            <p:blipFill>
              <a:blip r:embed="rId3">
                <a:lum bright="1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066" cy="35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8147" name="Picture 23" descr="天母小金人gif"/>
              <p:cNvPicPr>
                <a:picLocks noChangeAspect="1" noChangeArrowheads="1" noCrop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8" y="684"/>
                <a:ext cx="560" cy="10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>
          <a:xfrm>
            <a:off x="1930400" y="260350"/>
            <a:ext cx="6985000" cy="1143000"/>
          </a:xfrm>
        </p:spPr>
        <p:txBody>
          <a:bodyPr/>
          <a:lstStyle/>
          <a:p>
            <a:pPr algn="l" eaLnBrk="1" hangingPunct="1"/>
            <a:r>
              <a:rPr lang="zh-TW" altLang="en-US" sz="2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其他關係者為監護人，</a:t>
            </a:r>
            <a:r>
              <a:rPr lang="en-US" altLang="zh-TW" sz="2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但不是父親或母親</a:t>
            </a:r>
            <a:endParaRPr lang="zh-TW" altLang="en-US" sz="28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8136" name="圖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0"/>
            <a:ext cx="17018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7596336" y="116632"/>
            <a:ext cx="14401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家長端</a:t>
            </a:r>
            <a:r>
              <a:rPr lang="en-US" altLang="zh-TW" sz="2800" b="1" dirty="0" smtClean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1-9-3</a:t>
            </a:r>
            <a:endParaRPr lang="zh-TW" altLang="en-US" sz="2800" b="1" dirty="0">
              <a:solidFill>
                <a:srgbClr val="FF006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628800"/>
            <a:ext cx="7213600" cy="4801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2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30" name="Group 19"/>
          <p:cNvGrpSpPr>
            <a:grpSpLocks/>
          </p:cNvGrpSpPr>
          <p:nvPr/>
        </p:nvGrpSpPr>
        <p:grpSpPr bwMode="auto">
          <a:xfrm>
            <a:off x="0" y="0"/>
            <a:ext cx="1692275" cy="6880225"/>
            <a:chOff x="0" y="0"/>
            <a:chExt cx="1066" cy="4334"/>
          </a:xfrm>
        </p:grpSpPr>
        <p:pic>
          <p:nvPicPr>
            <p:cNvPr id="48144" name="Picture 20" descr="全圖06"/>
            <p:cNvPicPr>
              <a:picLocks noChangeAspect="1" noChangeArrowheads="1"/>
            </p:cNvPicPr>
            <p:nvPr/>
          </p:nvPicPr>
          <p:blipFill>
            <a:blip r:embed="rId2">
              <a:lum brigh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21"/>
              <a:ext cx="1066" cy="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8145" name="Group 21"/>
            <p:cNvGrpSpPr>
              <a:grpSpLocks/>
            </p:cNvGrpSpPr>
            <p:nvPr/>
          </p:nvGrpSpPr>
          <p:grpSpPr bwMode="auto">
            <a:xfrm>
              <a:off x="0" y="0"/>
              <a:ext cx="1066" cy="3566"/>
              <a:chOff x="0" y="0"/>
              <a:chExt cx="1066" cy="3566"/>
            </a:xfrm>
          </p:grpSpPr>
          <p:pic>
            <p:nvPicPr>
              <p:cNvPr id="48146" name="Picture 22" descr="全圖05"/>
              <p:cNvPicPr>
                <a:picLocks noChangeAspect="1" noChangeArrowheads="1"/>
              </p:cNvPicPr>
              <p:nvPr/>
            </p:nvPicPr>
            <p:blipFill>
              <a:blip r:embed="rId3">
                <a:lum bright="1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066" cy="35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8147" name="Picture 23" descr="天母小金人gif"/>
              <p:cNvPicPr>
                <a:picLocks noChangeAspect="1" noChangeArrowheads="1" noCrop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8" y="684"/>
                <a:ext cx="560" cy="10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48136" name="圖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0"/>
            <a:ext cx="17018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7596336" y="116632"/>
            <a:ext cx="14401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家長端</a:t>
            </a:r>
            <a:r>
              <a:rPr lang="en-US" altLang="zh-TW" sz="2800" b="1" dirty="0" smtClean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1-10</a:t>
            </a:r>
            <a:endParaRPr lang="zh-TW" altLang="en-US" sz="2800" b="1" dirty="0">
              <a:solidFill>
                <a:srgbClr val="FF006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1930400" y="260350"/>
            <a:ext cx="6985000" cy="1143000"/>
          </a:xfrm>
        </p:spPr>
        <p:txBody>
          <a:bodyPr/>
          <a:lstStyle/>
          <a:p>
            <a:pPr algn="l" eaLnBrk="1" hangingPunct="1"/>
            <a:r>
              <a:rPr lang="zh-TW" altLang="en-US" sz="2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填完後，按一下「確認送出」</a:t>
            </a:r>
            <a:endParaRPr lang="zh-TW" altLang="en-US" sz="28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824" y="1628800"/>
            <a:ext cx="7041576" cy="472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83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30" name="Group 19"/>
          <p:cNvGrpSpPr>
            <a:grpSpLocks/>
          </p:cNvGrpSpPr>
          <p:nvPr/>
        </p:nvGrpSpPr>
        <p:grpSpPr bwMode="auto">
          <a:xfrm>
            <a:off x="0" y="0"/>
            <a:ext cx="1692275" cy="6880225"/>
            <a:chOff x="0" y="0"/>
            <a:chExt cx="1066" cy="4334"/>
          </a:xfrm>
        </p:grpSpPr>
        <p:pic>
          <p:nvPicPr>
            <p:cNvPr id="48144" name="Picture 20" descr="全圖06"/>
            <p:cNvPicPr>
              <a:picLocks noChangeAspect="1" noChangeArrowheads="1"/>
            </p:cNvPicPr>
            <p:nvPr/>
          </p:nvPicPr>
          <p:blipFill>
            <a:blip r:embed="rId2">
              <a:lum brigh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21"/>
              <a:ext cx="1066" cy="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8145" name="Group 21"/>
            <p:cNvGrpSpPr>
              <a:grpSpLocks/>
            </p:cNvGrpSpPr>
            <p:nvPr/>
          </p:nvGrpSpPr>
          <p:grpSpPr bwMode="auto">
            <a:xfrm>
              <a:off x="0" y="0"/>
              <a:ext cx="1066" cy="3566"/>
              <a:chOff x="0" y="0"/>
              <a:chExt cx="1066" cy="3566"/>
            </a:xfrm>
          </p:grpSpPr>
          <p:pic>
            <p:nvPicPr>
              <p:cNvPr id="48146" name="Picture 22" descr="全圖05"/>
              <p:cNvPicPr>
                <a:picLocks noChangeAspect="1" noChangeArrowheads="1"/>
              </p:cNvPicPr>
              <p:nvPr/>
            </p:nvPicPr>
            <p:blipFill>
              <a:blip r:embed="rId3">
                <a:lum bright="1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066" cy="35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8147" name="Picture 23" descr="天母小金人gif"/>
              <p:cNvPicPr>
                <a:picLocks noChangeAspect="1" noChangeArrowheads="1" noCrop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8" y="684"/>
                <a:ext cx="560" cy="10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>
          <a:xfrm>
            <a:off x="1930400" y="260350"/>
            <a:ext cx="6985000" cy="1143000"/>
          </a:xfrm>
        </p:spPr>
        <p:txBody>
          <a:bodyPr/>
          <a:lstStyle/>
          <a:p>
            <a:pPr algn="l" eaLnBrk="1" hangingPunct="1"/>
            <a:r>
              <a:rPr lang="zh-TW" altLang="en-US" sz="2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需要等候導師審核，綁定才算完成</a:t>
            </a:r>
            <a:endParaRPr lang="zh-TW" altLang="en-US" sz="28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8136" name="圖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0"/>
            <a:ext cx="17018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7596336" y="116632"/>
            <a:ext cx="14401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家長端</a:t>
            </a:r>
            <a:r>
              <a:rPr lang="en-US" altLang="zh-TW" sz="2800" b="1" dirty="0" smtClean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1-11</a:t>
            </a:r>
            <a:endParaRPr lang="zh-TW" altLang="en-US" sz="2800" b="1" dirty="0">
              <a:solidFill>
                <a:srgbClr val="FF006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100" y="2387523"/>
            <a:ext cx="7213600" cy="320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53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30" name="Group 19"/>
          <p:cNvGrpSpPr>
            <a:grpSpLocks/>
          </p:cNvGrpSpPr>
          <p:nvPr/>
        </p:nvGrpSpPr>
        <p:grpSpPr bwMode="auto">
          <a:xfrm>
            <a:off x="0" y="0"/>
            <a:ext cx="1692275" cy="6880225"/>
            <a:chOff x="0" y="0"/>
            <a:chExt cx="1066" cy="4334"/>
          </a:xfrm>
        </p:grpSpPr>
        <p:pic>
          <p:nvPicPr>
            <p:cNvPr id="48144" name="Picture 20" descr="全圖06"/>
            <p:cNvPicPr>
              <a:picLocks noChangeAspect="1" noChangeArrowheads="1"/>
            </p:cNvPicPr>
            <p:nvPr/>
          </p:nvPicPr>
          <p:blipFill>
            <a:blip r:embed="rId2">
              <a:lum brigh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21"/>
              <a:ext cx="1066" cy="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8145" name="Group 21"/>
            <p:cNvGrpSpPr>
              <a:grpSpLocks/>
            </p:cNvGrpSpPr>
            <p:nvPr/>
          </p:nvGrpSpPr>
          <p:grpSpPr bwMode="auto">
            <a:xfrm>
              <a:off x="0" y="0"/>
              <a:ext cx="1066" cy="3566"/>
              <a:chOff x="0" y="0"/>
              <a:chExt cx="1066" cy="3566"/>
            </a:xfrm>
          </p:grpSpPr>
          <p:pic>
            <p:nvPicPr>
              <p:cNvPr id="48146" name="Picture 22" descr="全圖05"/>
              <p:cNvPicPr>
                <a:picLocks noChangeAspect="1" noChangeArrowheads="1"/>
              </p:cNvPicPr>
              <p:nvPr/>
            </p:nvPicPr>
            <p:blipFill>
              <a:blip r:embed="rId3">
                <a:lum bright="1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066" cy="35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8147" name="Picture 23" descr="天母小金人gif"/>
              <p:cNvPicPr>
                <a:picLocks noChangeAspect="1" noChangeArrowheads="1" noCrop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8" y="684"/>
                <a:ext cx="560" cy="10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>
          <a:xfrm>
            <a:off x="1930400" y="260350"/>
            <a:ext cx="6985000" cy="1143000"/>
          </a:xfrm>
        </p:spPr>
        <p:txBody>
          <a:bodyPr/>
          <a:lstStyle/>
          <a:p>
            <a:pPr algn="l" eaLnBrk="1" hangingPunct="1"/>
            <a:r>
              <a:rPr lang="en-US" altLang="zh-TW" sz="2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en-US" altLang="zh-TW" sz="2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5"/>
              </a:rPr>
              <a:t>https</a:t>
            </a:r>
            <a:r>
              <a:rPr lang="en-US" altLang="zh-TW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5"/>
              </a:rPr>
              <a:t>://eschool.tp.edu.tw</a:t>
            </a:r>
            <a:r>
              <a:rPr lang="en-US" altLang="zh-TW" sz="2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5"/>
              </a:rPr>
              <a:t>/</a:t>
            </a:r>
            <a:r>
              <a:rPr lang="en-US" altLang="zh-TW" sz="2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按一下「登入」</a:t>
            </a:r>
            <a:endParaRPr lang="zh-TW" altLang="en-US" sz="28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8136" name="圖片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0"/>
            <a:ext cx="17018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7596336" y="116632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導師</a:t>
            </a:r>
            <a:r>
              <a:rPr lang="zh-TW" altLang="en-US" sz="2800" b="1" dirty="0" smtClean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端</a:t>
            </a:r>
            <a:r>
              <a:rPr lang="en-US" altLang="zh-TW" sz="2800" b="1" dirty="0" smtClean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endParaRPr lang="zh-TW" altLang="en-US" sz="2800" b="1" dirty="0">
              <a:solidFill>
                <a:srgbClr val="FF006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366" y="1619374"/>
            <a:ext cx="6629090" cy="497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26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30" name="Group 19"/>
          <p:cNvGrpSpPr>
            <a:grpSpLocks/>
          </p:cNvGrpSpPr>
          <p:nvPr/>
        </p:nvGrpSpPr>
        <p:grpSpPr bwMode="auto">
          <a:xfrm>
            <a:off x="0" y="0"/>
            <a:ext cx="1692275" cy="6880225"/>
            <a:chOff x="0" y="0"/>
            <a:chExt cx="1066" cy="4334"/>
          </a:xfrm>
        </p:grpSpPr>
        <p:pic>
          <p:nvPicPr>
            <p:cNvPr id="48144" name="Picture 20" descr="全圖06"/>
            <p:cNvPicPr>
              <a:picLocks noChangeAspect="1" noChangeArrowheads="1"/>
            </p:cNvPicPr>
            <p:nvPr/>
          </p:nvPicPr>
          <p:blipFill>
            <a:blip r:embed="rId2">
              <a:lum brigh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21"/>
              <a:ext cx="1066" cy="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8145" name="Group 21"/>
            <p:cNvGrpSpPr>
              <a:grpSpLocks/>
            </p:cNvGrpSpPr>
            <p:nvPr/>
          </p:nvGrpSpPr>
          <p:grpSpPr bwMode="auto">
            <a:xfrm>
              <a:off x="0" y="0"/>
              <a:ext cx="1066" cy="3566"/>
              <a:chOff x="0" y="0"/>
              <a:chExt cx="1066" cy="3566"/>
            </a:xfrm>
          </p:grpSpPr>
          <p:pic>
            <p:nvPicPr>
              <p:cNvPr id="48146" name="Picture 22" descr="全圖05"/>
              <p:cNvPicPr>
                <a:picLocks noChangeAspect="1" noChangeArrowheads="1"/>
              </p:cNvPicPr>
              <p:nvPr/>
            </p:nvPicPr>
            <p:blipFill>
              <a:blip r:embed="rId3">
                <a:lum bright="1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066" cy="35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8147" name="Picture 23" descr="天母小金人gif"/>
              <p:cNvPicPr>
                <a:picLocks noChangeAspect="1" noChangeArrowheads="1" noCrop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8" y="684"/>
                <a:ext cx="560" cy="10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>
          <a:xfrm>
            <a:off x="1930400" y="260350"/>
            <a:ext cx="6985000" cy="1143000"/>
          </a:xfrm>
        </p:spPr>
        <p:txBody>
          <a:bodyPr/>
          <a:lstStyle/>
          <a:p>
            <a:pPr algn="l" eaLnBrk="1" hangingPunct="1"/>
            <a:r>
              <a:rPr lang="zh-TW" altLang="en-US" sz="2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按一下「學生資料管理」</a:t>
            </a:r>
            <a:endParaRPr lang="zh-TW" altLang="en-US" sz="28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8136" name="圖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0"/>
            <a:ext cx="17018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7596336" y="116632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導師</a:t>
            </a:r>
            <a:r>
              <a:rPr lang="zh-TW" altLang="en-US" sz="2800" b="1" dirty="0" smtClean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端</a:t>
            </a:r>
            <a:r>
              <a:rPr lang="en-US" altLang="zh-TW" sz="2800" b="1" dirty="0" smtClean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endParaRPr lang="zh-TW" altLang="en-US" sz="2800" b="1" dirty="0">
              <a:solidFill>
                <a:srgbClr val="FF006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250" y="2132856"/>
            <a:ext cx="7222246" cy="3532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1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30" name="Group 19"/>
          <p:cNvGrpSpPr>
            <a:grpSpLocks/>
          </p:cNvGrpSpPr>
          <p:nvPr/>
        </p:nvGrpSpPr>
        <p:grpSpPr bwMode="auto">
          <a:xfrm>
            <a:off x="0" y="0"/>
            <a:ext cx="1692275" cy="6880225"/>
            <a:chOff x="0" y="0"/>
            <a:chExt cx="1066" cy="4334"/>
          </a:xfrm>
        </p:grpSpPr>
        <p:pic>
          <p:nvPicPr>
            <p:cNvPr id="48144" name="Picture 20" descr="全圖06"/>
            <p:cNvPicPr>
              <a:picLocks noChangeAspect="1" noChangeArrowheads="1"/>
            </p:cNvPicPr>
            <p:nvPr/>
          </p:nvPicPr>
          <p:blipFill>
            <a:blip r:embed="rId2">
              <a:lum brigh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21"/>
              <a:ext cx="1066" cy="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8145" name="Group 21"/>
            <p:cNvGrpSpPr>
              <a:grpSpLocks/>
            </p:cNvGrpSpPr>
            <p:nvPr/>
          </p:nvGrpSpPr>
          <p:grpSpPr bwMode="auto">
            <a:xfrm>
              <a:off x="0" y="0"/>
              <a:ext cx="1066" cy="3566"/>
              <a:chOff x="0" y="0"/>
              <a:chExt cx="1066" cy="3566"/>
            </a:xfrm>
          </p:grpSpPr>
          <p:pic>
            <p:nvPicPr>
              <p:cNvPr id="48146" name="Picture 22" descr="全圖05"/>
              <p:cNvPicPr>
                <a:picLocks noChangeAspect="1" noChangeArrowheads="1"/>
              </p:cNvPicPr>
              <p:nvPr/>
            </p:nvPicPr>
            <p:blipFill>
              <a:blip r:embed="rId3">
                <a:lum bright="1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066" cy="35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8147" name="Picture 23" descr="天母小金人gif"/>
              <p:cNvPicPr>
                <a:picLocks noChangeAspect="1" noChangeArrowheads="1" noCrop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8" y="684"/>
                <a:ext cx="560" cy="10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>
          <a:xfrm>
            <a:off x="1930400" y="260350"/>
            <a:ext cx="6985000" cy="1143000"/>
          </a:xfrm>
        </p:spPr>
        <p:txBody>
          <a:bodyPr/>
          <a:lstStyle/>
          <a:p>
            <a:pPr algn="l" eaLnBrk="1" hangingPunct="1"/>
            <a:r>
              <a:rPr lang="zh-TW" altLang="en-US" sz="2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按一下「親師生帳號」</a:t>
            </a:r>
            <a:endParaRPr lang="zh-TW" altLang="en-US" sz="28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8136" name="圖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0"/>
            <a:ext cx="17018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7596336" y="116632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導師</a:t>
            </a:r>
            <a:r>
              <a:rPr lang="zh-TW" altLang="en-US" sz="2800" b="1" dirty="0" smtClean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端</a:t>
            </a:r>
            <a:r>
              <a:rPr lang="en-US" altLang="zh-TW" sz="2800" b="1" dirty="0" smtClean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endParaRPr lang="zh-TW" altLang="en-US" sz="2800" b="1" dirty="0">
              <a:solidFill>
                <a:srgbClr val="FF006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896" y="2153838"/>
            <a:ext cx="7213600" cy="3482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11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30" name="Group 19"/>
          <p:cNvGrpSpPr>
            <a:grpSpLocks/>
          </p:cNvGrpSpPr>
          <p:nvPr/>
        </p:nvGrpSpPr>
        <p:grpSpPr bwMode="auto">
          <a:xfrm>
            <a:off x="0" y="0"/>
            <a:ext cx="1692275" cy="6880225"/>
            <a:chOff x="0" y="0"/>
            <a:chExt cx="1066" cy="4334"/>
          </a:xfrm>
        </p:grpSpPr>
        <p:pic>
          <p:nvPicPr>
            <p:cNvPr id="48144" name="Picture 20" descr="全圖06"/>
            <p:cNvPicPr>
              <a:picLocks noChangeAspect="1" noChangeArrowheads="1"/>
            </p:cNvPicPr>
            <p:nvPr/>
          </p:nvPicPr>
          <p:blipFill>
            <a:blip r:embed="rId2">
              <a:lum brigh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21"/>
              <a:ext cx="1066" cy="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8145" name="Group 21"/>
            <p:cNvGrpSpPr>
              <a:grpSpLocks/>
            </p:cNvGrpSpPr>
            <p:nvPr/>
          </p:nvGrpSpPr>
          <p:grpSpPr bwMode="auto">
            <a:xfrm>
              <a:off x="0" y="0"/>
              <a:ext cx="1066" cy="3566"/>
              <a:chOff x="0" y="0"/>
              <a:chExt cx="1066" cy="3566"/>
            </a:xfrm>
          </p:grpSpPr>
          <p:pic>
            <p:nvPicPr>
              <p:cNvPr id="48146" name="Picture 22" descr="全圖05"/>
              <p:cNvPicPr>
                <a:picLocks noChangeAspect="1" noChangeArrowheads="1"/>
              </p:cNvPicPr>
              <p:nvPr/>
            </p:nvPicPr>
            <p:blipFill>
              <a:blip r:embed="rId3">
                <a:lum bright="1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066" cy="35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8147" name="Picture 23" descr="天母小金人gif"/>
              <p:cNvPicPr>
                <a:picLocks noChangeAspect="1" noChangeArrowheads="1" noCrop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8" y="684"/>
                <a:ext cx="560" cy="10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>
          <a:xfrm>
            <a:off x="1930400" y="260350"/>
            <a:ext cx="6985000" cy="1143000"/>
          </a:xfrm>
        </p:spPr>
        <p:txBody>
          <a:bodyPr/>
          <a:lstStyle/>
          <a:p>
            <a:pPr algn="l" eaLnBrk="1" hangingPunct="1"/>
            <a:r>
              <a:rPr lang="zh-TW" altLang="en-US" sz="2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核對家長繳回申請書的資料，</a:t>
            </a:r>
            <a:r>
              <a:rPr lang="en-US" altLang="zh-TW" sz="2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若正確，按一下「核可」</a:t>
            </a:r>
            <a:endParaRPr lang="zh-TW" altLang="en-US" sz="28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8136" name="圖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0"/>
            <a:ext cx="17018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7596336" y="116632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導師</a:t>
            </a:r>
            <a:r>
              <a:rPr lang="zh-TW" altLang="en-US" sz="2800" b="1" dirty="0" smtClean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端</a:t>
            </a:r>
            <a:r>
              <a:rPr lang="en-US" altLang="zh-TW" sz="2800" b="1" dirty="0" smtClean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endParaRPr lang="zh-TW" altLang="en-US" sz="2800" b="1" dirty="0">
              <a:solidFill>
                <a:srgbClr val="FF006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350318"/>
            <a:ext cx="7308304" cy="3734866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135" y="5589588"/>
            <a:ext cx="7173361" cy="675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73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30" name="Group 19"/>
          <p:cNvGrpSpPr>
            <a:grpSpLocks/>
          </p:cNvGrpSpPr>
          <p:nvPr/>
        </p:nvGrpSpPr>
        <p:grpSpPr bwMode="auto">
          <a:xfrm>
            <a:off x="0" y="0"/>
            <a:ext cx="1692275" cy="6880225"/>
            <a:chOff x="0" y="0"/>
            <a:chExt cx="1066" cy="4334"/>
          </a:xfrm>
        </p:grpSpPr>
        <p:pic>
          <p:nvPicPr>
            <p:cNvPr id="48144" name="Picture 20" descr="全圖06"/>
            <p:cNvPicPr>
              <a:picLocks noChangeAspect="1" noChangeArrowheads="1"/>
            </p:cNvPicPr>
            <p:nvPr/>
          </p:nvPicPr>
          <p:blipFill>
            <a:blip r:embed="rId2">
              <a:lum brigh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21"/>
              <a:ext cx="1066" cy="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8145" name="Group 21"/>
            <p:cNvGrpSpPr>
              <a:grpSpLocks/>
            </p:cNvGrpSpPr>
            <p:nvPr/>
          </p:nvGrpSpPr>
          <p:grpSpPr bwMode="auto">
            <a:xfrm>
              <a:off x="0" y="0"/>
              <a:ext cx="1066" cy="3566"/>
              <a:chOff x="0" y="0"/>
              <a:chExt cx="1066" cy="3566"/>
            </a:xfrm>
          </p:grpSpPr>
          <p:pic>
            <p:nvPicPr>
              <p:cNvPr id="48146" name="Picture 22" descr="全圖05"/>
              <p:cNvPicPr>
                <a:picLocks noChangeAspect="1" noChangeArrowheads="1"/>
              </p:cNvPicPr>
              <p:nvPr/>
            </p:nvPicPr>
            <p:blipFill>
              <a:blip r:embed="rId3">
                <a:lum bright="1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066" cy="35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8147" name="Picture 23" descr="天母小金人gif"/>
              <p:cNvPicPr>
                <a:picLocks noChangeAspect="1" noChangeArrowheads="1" noCrop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8" y="684"/>
                <a:ext cx="560" cy="10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>
          <a:xfrm>
            <a:off x="1930400" y="260350"/>
            <a:ext cx="6985000" cy="1143000"/>
          </a:xfrm>
        </p:spPr>
        <p:txBody>
          <a:bodyPr/>
          <a:lstStyle/>
          <a:p>
            <a:pPr algn="l" eaLnBrk="1" hangingPunct="1"/>
            <a:r>
              <a:rPr lang="zh-TW" altLang="en-US" sz="2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按一下「確定」</a:t>
            </a:r>
            <a:endParaRPr lang="zh-TW" altLang="en-US" sz="28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8136" name="圖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0"/>
            <a:ext cx="17018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7596336" y="116632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導師</a:t>
            </a:r>
            <a:r>
              <a:rPr lang="zh-TW" altLang="en-US" sz="2800" b="1" dirty="0" smtClean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端</a:t>
            </a:r>
            <a:r>
              <a:rPr lang="en-US" altLang="zh-TW" sz="2800" b="1" dirty="0" smtClean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endParaRPr lang="zh-TW" altLang="en-US" sz="2800" b="1" dirty="0">
              <a:solidFill>
                <a:srgbClr val="FF006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675" y="2753008"/>
            <a:ext cx="4362450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88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30" name="Group 19"/>
          <p:cNvGrpSpPr>
            <a:grpSpLocks/>
          </p:cNvGrpSpPr>
          <p:nvPr/>
        </p:nvGrpSpPr>
        <p:grpSpPr bwMode="auto">
          <a:xfrm>
            <a:off x="0" y="0"/>
            <a:ext cx="1692275" cy="6880225"/>
            <a:chOff x="0" y="0"/>
            <a:chExt cx="1066" cy="4334"/>
          </a:xfrm>
        </p:grpSpPr>
        <p:pic>
          <p:nvPicPr>
            <p:cNvPr id="48144" name="Picture 20" descr="全圖06"/>
            <p:cNvPicPr>
              <a:picLocks noChangeAspect="1" noChangeArrowheads="1"/>
            </p:cNvPicPr>
            <p:nvPr/>
          </p:nvPicPr>
          <p:blipFill>
            <a:blip r:embed="rId2">
              <a:lum brigh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21"/>
              <a:ext cx="1066" cy="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8145" name="Group 21"/>
            <p:cNvGrpSpPr>
              <a:grpSpLocks/>
            </p:cNvGrpSpPr>
            <p:nvPr/>
          </p:nvGrpSpPr>
          <p:grpSpPr bwMode="auto">
            <a:xfrm>
              <a:off x="0" y="0"/>
              <a:ext cx="1066" cy="3566"/>
              <a:chOff x="0" y="0"/>
              <a:chExt cx="1066" cy="3566"/>
            </a:xfrm>
          </p:grpSpPr>
          <p:pic>
            <p:nvPicPr>
              <p:cNvPr id="48146" name="Picture 22" descr="全圖05"/>
              <p:cNvPicPr>
                <a:picLocks noChangeAspect="1" noChangeArrowheads="1"/>
              </p:cNvPicPr>
              <p:nvPr/>
            </p:nvPicPr>
            <p:blipFill>
              <a:blip r:embed="rId3">
                <a:lum bright="1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066" cy="35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8147" name="Picture 23" descr="天母小金人gif"/>
              <p:cNvPicPr>
                <a:picLocks noChangeAspect="1" noChangeArrowheads="1" noCrop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8" y="684"/>
                <a:ext cx="560" cy="10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>
          <a:xfrm>
            <a:off x="1930400" y="260350"/>
            <a:ext cx="6985000" cy="1143000"/>
          </a:xfrm>
        </p:spPr>
        <p:txBody>
          <a:bodyPr/>
          <a:lstStyle/>
          <a:p>
            <a:pPr algn="l" eaLnBrk="1" hangingPunct="1"/>
            <a:r>
              <a:rPr lang="en-US" altLang="zh-TW" sz="2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en-US" altLang="zh-TW" sz="2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5"/>
              </a:rPr>
              <a:t>https</a:t>
            </a:r>
            <a:r>
              <a:rPr lang="en-US" altLang="zh-TW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5"/>
              </a:rPr>
              <a:t>://eschool.tp.edu.tw</a:t>
            </a:r>
            <a:r>
              <a:rPr lang="en-US" altLang="zh-TW" sz="2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5"/>
              </a:rPr>
              <a:t>/</a:t>
            </a:r>
            <a:r>
              <a:rPr lang="en-US" altLang="zh-TW" sz="2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按一下「親子帳號綁定」</a:t>
            </a:r>
            <a:endParaRPr lang="zh-TW" altLang="en-US" sz="28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8136" name="圖片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0"/>
            <a:ext cx="17018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399" y="1772816"/>
            <a:ext cx="6518275" cy="4932749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7596336" y="116632"/>
            <a:ext cx="14401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家長端</a:t>
            </a:r>
            <a:r>
              <a:rPr lang="en-US" altLang="zh-TW" sz="2800" b="1" dirty="0" smtClean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1-1</a:t>
            </a:r>
            <a:endParaRPr lang="zh-TW" altLang="en-US" sz="2800" b="1" dirty="0">
              <a:solidFill>
                <a:srgbClr val="FF006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30" name="Group 19"/>
          <p:cNvGrpSpPr>
            <a:grpSpLocks/>
          </p:cNvGrpSpPr>
          <p:nvPr/>
        </p:nvGrpSpPr>
        <p:grpSpPr bwMode="auto">
          <a:xfrm>
            <a:off x="0" y="0"/>
            <a:ext cx="1692275" cy="6880225"/>
            <a:chOff x="0" y="0"/>
            <a:chExt cx="1066" cy="4334"/>
          </a:xfrm>
        </p:grpSpPr>
        <p:pic>
          <p:nvPicPr>
            <p:cNvPr id="48144" name="Picture 20" descr="全圖06"/>
            <p:cNvPicPr>
              <a:picLocks noChangeAspect="1" noChangeArrowheads="1"/>
            </p:cNvPicPr>
            <p:nvPr/>
          </p:nvPicPr>
          <p:blipFill>
            <a:blip r:embed="rId2">
              <a:lum brigh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21"/>
              <a:ext cx="1066" cy="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8145" name="Group 21"/>
            <p:cNvGrpSpPr>
              <a:grpSpLocks/>
            </p:cNvGrpSpPr>
            <p:nvPr/>
          </p:nvGrpSpPr>
          <p:grpSpPr bwMode="auto">
            <a:xfrm>
              <a:off x="0" y="0"/>
              <a:ext cx="1066" cy="3566"/>
              <a:chOff x="0" y="0"/>
              <a:chExt cx="1066" cy="3566"/>
            </a:xfrm>
          </p:grpSpPr>
          <p:pic>
            <p:nvPicPr>
              <p:cNvPr id="48146" name="Picture 22" descr="全圖05"/>
              <p:cNvPicPr>
                <a:picLocks noChangeAspect="1" noChangeArrowheads="1"/>
              </p:cNvPicPr>
              <p:nvPr/>
            </p:nvPicPr>
            <p:blipFill>
              <a:blip r:embed="rId3">
                <a:lum bright="1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066" cy="35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8147" name="Picture 23" descr="天母小金人gif"/>
              <p:cNvPicPr>
                <a:picLocks noChangeAspect="1" noChangeArrowheads="1" noCrop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8" y="684"/>
                <a:ext cx="560" cy="10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>
          <a:xfrm>
            <a:off x="1930400" y="260350"/>
            <a:ext cx="6985000" cy="1143000"/>
          </a:xfrm>
        </p:spPr>
        <p:txBody>
          <a:bodyPr/>
          <a:lstStyle/>
          <a:p>
            <a:pPr algn="l" eaLnBrk="1" hangingPunct="1"/>
            <a:r>
              <a:rPr lang="zh-TW" altLang="en-US" sz="2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按一下「確定」</a:t>
            </a:r>
            <a:endParaRPr lang="zh-TW" altLang="en-US" sz="28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8136" name="圖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0"/>
            <a:ext cx="17018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7596336" y="116632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導師</a:t>
            </a:r>
            <a:r>
              <a:rPr lang="zh-TW" altLang="en-US" sz="2800" b="1" dirty="0" smtClean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端</a:t>
            </a:r>
            <a:r>
              <a:rPr lang="en-US" altLang="zh-TW" sz="2800" b="1" dirty="0" smtClean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endParaRPr lang="zh-TW" altLang="en-US" sz="2800" b="1" dirty="0">
              <a:solidFill>
                <a:srgbClr val="FF006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912" y="2817156"/>
            <a:ext cx="4371975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46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30" name="Group 19"/>
          <p:cNvGrpSpPr>
            <a:grpSpLocks/>
          </p:cNvGrpSpPr>
          <p:nvPr/>
        </p:nvGrpSpPr>
        <p:grpSpPr bwMode="auto">
          <a:xfrm>
            <a:off x="0" y="0"/>
            <a:ext cx="1692275" cy="6880225"/>
            <a:chOff x="0" y="0"/>
            <a:chExt cx="1066" cy="4334"/>
          </a:xfrm>
        </p:grpSpPr>
        <p:pic>
          <p:nvPicPr>
            <p:cNvPr id="48144" name="Picture 20" descr="全圖06"/>
            <p:cNvPicPr>
              <a:picLocks noChangeAspect="1" noChangeArrowheads="1"/>
            </p:cNvPicPr>
            <p:nvPr/>
          </p:nvPicPr>
          <p:blipFill>
            <a:blip r:embed="rId2">
              <a:lum brigh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21"/>
              <a:ext cx="1066" cy="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8145" name="Group 21"/>
            <p:cNvGrpSpPr>
              <a:grpSpLocks/>
            </p:cNvGrpSpPr>
            <p:nvPr/>
          </p:nvGrpSpPr>
          <p:grpSpPr bwMode="auto">
            <a:xfrm>
              <a:off x="0" y="0"/>
              <a:ext cx="1066" cy="3566"/>
              <a:chOff x="0" y="0"/>
              <a:chExt cx="1066" cy="3566"/>
            </a:xfrm>
          </p:grpSpPr>
          <p:pic>
            <p:nvPicPr>
              <p:cNvPr id="48146" name="Picture 22" descr="全圖05"/>
              <p:cNvPicPr>
                <a:picLocks noChangeAspect="1" noChangeArrowheads="1"/>
              </p:cNvPicPr>
              <p:nvPr/>
            </p:nvPicPr>
            <p:blipFill>
              <a:blip r:embed="rId3">
                <a:lum bright="1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066" cy="35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8147" name="Picture 23" descr="天母小金人gif"/>
              <p:cNvPicPr>
                <a:picLocks noChangeAspect="1" noChangeArrowheads="1" noCrop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8" y="684"/>
                <a:ext cx="560" cy="10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>
          <a:xfrm>
            <a:off x="1930400" y="260350"/>
            <a:ext cx="6985000" cy="1143000"/>
          </a:xfrm>
        </p:spPr>
        <p:txBody>
          <a:bodyPr/>
          <a:lstStyle/>
          <a:p>
            <a:pPr algn="l" eaLnBrk="1" hangingPunct="1"/>
            <a:r>
              <a:rPr lang="zh-TW" altLang="en-US" sz="2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會出現核可的日期</a:t>
            </a:r>
            <a:endParaRPr lang="zh-TW" altLang="en-US" sz="28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8136" name="圖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0"/>
            <a:ext cx="17018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7596336" y="116632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導師</a:t>
            </a:r>
            <a:r>
              <a:rPr lang="zh-TW" altLang="en-US" sz="2800" b="1" dirty="0" smtClean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端</a:t>
            </a:r>
            <a:r>
              <a:rPr lang="en-US" altLang="zh-TW" sz="2800" b="1" dirty="0" smtClean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endParaRPr lang="zh-TW" altLang="en-US" sz="2800" b="1" dirty="0">
              <a:solidFill>
                <a:srgbClr val="FF006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937" y="2996952"/>
            <a:ext cx="5495925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93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30" name="Group 19"/>
          <p:cNvGrpSpPr>
            <a:grpSpLocks/>
          </p:cNvGrpSpPr>
          <p:nvPr/>
        </p:nvGrpSpPr>
        <p:grpSpPr bwMode="auto">
          <a:xfrm>
            <a:off x="0" y="0"/>
            <a:ext cx="1692275" cy="6880225"/>
            <a:chOff x="0" y="0"/>
            <a:chExt cx="1066" cy="4334"/>
          </a:xfrm>
        </p:grpSpPr>
        <p:pic>
          <p:nvPicPr>
            <p:cNvPr id="48144" name="Picture 20" descr="全圖06"/>
            <p:cNvPicPr>
              <a:picLocks noChangeAspect="1" noChangeArrowheads="1"/>
            </p:cNvPicPr>
            <p:nvPr/>
          </p:nvPicPr>
          <p:blipFill>
            <a:blip r:embed="rId2">
              <a:lum brigh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21"/>
              <a:ext cx="1066" cy="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8145" name="Group 21"/>
            <p:cNvGrpSpPr>
              <a:grpSpLocks/>
            </p:cNvGrpSpPr>
            <p:nvPr/>
          </p:nvGrpSpPr>
          <p:grpSpPr bwMode="auto">
            <a:xfrm>
              <a:off x="0" y="0"/>
              <a:ext cx="1066" cy="3566"/>
              <a:chOff x="0" y="0"/>
              <a:chExt cx="1066" cy="3566"/>
            </a:xfrm>
          </p:grpSpPr>
          <p:pic>
            <p:nvPicPr>
              <p:cNvPr id="48146" name="Picture 22" descr="全圖05"/>
              <p:cNvPicPr>
                <a:picLocks noChangeAspect="1" noChangeArrowheads="1"/>
              </p:cNvPicPr>
              <p:nvPr/>
            </p:nvPicPr>
            <p:blipFill>
              <a:blip r:embed="rId3">
                <a:lum bright="1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066" cy="35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8147" name="Picture 23" descr="天母小金人gif"/>
              <p:cNvPicPr>
                <a:picLocks noChangeAspect="1" noChangeArrowheads="1" noCrop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8" y="684"/>
                <a:ext cx="560" cy="10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>
          <a:xfrm>
            <a:off x="1930400" y="260350"/>
            <a:ext cx="6985000" cy="1143000"/>
          </a:xfrm>
        </p:spPr>
        <p:txBody>
          <a:bodyPr/>
          <a:lstStyle/>
          <a:p>
            <a:pPr algn="l" eaLnBrk="1" hangingPunct="1"/>
            <a:r>
              <a:rPr lang="zh-TW" altLang="en-US" sz="2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導師審核完後，申辦人即收到郵件</a:t>
            </a:r>
            <a:r>
              <a:rPr lang="en-US" altLang="zh-TW" sz="2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若申辦人</a:t>
            </a:r>
            <a:r>
              <a:rPr lang="zh-TW" altLang="en-US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具</a:t>
            </a:r>
            <a:r>
              <a:rPr lang="zh-TW" altLang="en-US" sz="2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教師身分，不會收到郵件</a:t>
            </a:r>
            <a:endParaRPr lang="zh-TW" altLang="en-US" sz="28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8136" name="圖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0"/>
            <a:ext cx="17018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7596336" y="116632"/>
            <a:ext cx="14401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家長端</a:t>
            </a:r>
            <a:r>
              <a:rPr lang="en-US" altLang="zh-TW" sz="2800" b="1" dirty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en-US" altLang="zh-TW" sz="2800" b="1" dirty="0" smtClean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-1</a:t>
            </a:r>
            <a:endParaRPr lang="zh-TW" altLang="en-US" sz="2800" b="1" dirty="0">
              <a:solidFill>
                <a:srgbClr val="FF006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600" y="1403350"/>
            <a:ext cx="4254599" cy="5196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12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30" name="Group 19"/>
          <p:cNvGrpSpPr>
            <a:grpSpLocks/>
          </p:cNvGrpSpPr>
          <p:nvPr/>
        </p:nvGrpSpPr>
        <p:grpSpPr bwMode="auto">
          <a:xfrm>
            <a:off x="0" y="0"/>
            <a:ext cx="1692275" cy="6880225"/>
            <a:chOff x="0" y="0"/>
            <a:chExt cx="1066" cy="4334"/>
          </a:xfrm>
        </p:grpSpPr>
        <p:pic>
          <p:nvPicPr>
            <p:cNvPr id="48144" name="Picture 20" descr="全圖06"/>
            <p:cNvPicPr>
              <a:picLocks noChangeAspect="1" noChangeArrowheads="1"/>
            </p:cNvPicPr>
            <p:nvPr/>
          </p:nvPicPr>
          <p:blipFill>
            <a:blip r:embed="rId2">
              <a:lum brigh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21"/>
              <a:ext cx="1066" cy="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8145" name="Group 21"/>
            <p:cNvGrpSpPr>
              <a:grpSpLocks/>
            </p:cNvGrpSpPr>
            <p:nvPr/>
          </p:nvGrpSpPr>
          <p:grpSpPr bwMode="auto">
            <a:xfrm>
              <a:off x="0" y="0"/>
              <a:ext cx="1066" cy="3566"/>
              <a:chOff x="0" y="0"/>
              <a:chExt cx="1066" cy="3566"/>
            </a:xfrm>
          </p:grpSpPr>
          <p:pic>
            <p:nvPicPr>
              <p:cNvPr id="48146" name="Picture 22" descr="全圖05"/>
              <p:cNvPicPr>
                <a:picLocks noChangeAspect="1" noChangeArrowheads="1"/>
              </p:cNvPicPr>
              <p:nvPr/>
            </p:nvPicPr>
            <p:blipFill>
              <a:blip r:embed="rId3">
                <a:lum bright="1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066" cy="35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8147" name="Picture 23" descr="天母小金人gif"/>
              <p:cNvPicPr>
                <a:picLocks noChangeAspect="1" noChangeArrowheads="1" noCrop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8" y="684"/>
                <a:ext cx="560" cy="10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48136" name="圖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0"/>
            <a:ext cx="17018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7596336" y="116632"/>
            <a:ext cx="14401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家長端</a:t>
            </a:r>
            <a:r>
              <a:rPr lang="en-US" altLang="zh-TW" sz="2800" b="1" dirty="0" smtClean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2-2</a:t>
            </a:r>
            <a:endParaRPr lang="zh-TW" altLang="en-US" sz="2800" b="1" dirty="0">
              <a:solidFill>
                <a:srgbClr val="FF006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854440"/>
            <a:ext cx="5796466" cy="4973662"/>
          </a:xfrm>
          <a:prstGeom prst="rect">
            <a:avLst/>
          </a:prstGeom>
        </p:spPr>
      </p:pic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1930400" y="260350"/>
            <a:ext cx="6985000" cy="1143000"/>
          </a:xfrm>
        </p:spPr>
        <p:txBody>
          <a:bodyPr/>
          <a:lstStyle/>
          <a:p>
            <a:pPr algn="l" eaLnBrk="1" hangingPunct="1"/>
            <a:r>
              <a:rPr lang="en-US" altLang="zh-TW" sz="2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7"/>
              </a:rPr>
              <a:t>1.https</a:t>
            </a:r>
            <a:r>
              <a:rPr lang="en-US" altLang="zh-TW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7"/>
              </a:rPr>
              <a:t>://epay.tp.edu.tw/</a:t>
            </a:r>
            <a:r>
              <a:rPr lang="en-US" altLang="zh-TW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按一下「家長</a:t>
            </a:r>
            <a:r>
              <a:rPr lang="en-US" altLang="zh-TW" sz="2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學生」</a:t>
            </a:r>
            <a:endParaRPr lang="zh-TW" altLang="en-US" sz="28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0214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30" name="Group 19"/>
          <p:cNvGrpSpPr>
            <a:grpSpLocks/>
          </p:cNvGrpSpPr>
          <p:nvPr/>
        </p:nvGrpSpPr>
        <p:grpSpPr bwMode="auto">
          <a:xfrm>
            <a:off x="0" y="0"/>
            <a:ext cx="1692275" cy="6880225"/>
            <a:chOff x="0" y="0"/>
            <a:chExt cx="1066" cy="4334"/>
          </a:xfrm>
        </p:grpSpPr>
        <p:pic>
          <p:nvPicPr>
            <p:cNvPr id="48144" name="Picture 20" descr="全圖06"/>
            <p:cNvPicPr>
              <a:picLocks noChangeAspect="1" noChangeArrowheads="1"/>
            </p:cNvPicPr>
            <p:nvPr/>
          </p:nvPicPr>
          <p:blipFill>
            <a:blip r:embed="rId2">
              <a:lum brigh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21"/>
              <a:ext cx="1066" cy="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8145" name="Group 21"/>
            <p:cNvGrpSpPr>
              <a:grpSpLocks/>
            </p:cNvGrpSpPr>
            <p:nvPr/>
          </p:nvGrpSpPr>
          <p:grpSpPr bwMode="auto">
            <a:xfrm>
              <a:off x="0" y="0"/>
              <a:ext cx="1066" cy="3566"/>
              <a:chOff x="0" y="0"/>
              <a:chExt cx="1066" cy="3566"/>
            </a:xfrm>
          </p:grpSpPr>
          <p:pic>
            <p:nvPicPr>
              <p:cNvPr id="48146" name="Picture 22" descr="全圖05"/>
              <p:cNvPicPr>
                <a:picLocks noChangeAspect="1" noChangeArrowheads="1"/>
              </p:cNvPicPr>
              <p:nvPr/>
            </p:nvPicPr>
            <p:blipFill>
              <a:blip r:embed="rId3">
                <a:lum bright="1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066" cy="35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8147" name="Picture 23" descr="天母小金人gif"/>
              <p:cNvPicPr>
                <a:picLocks noChangeAspect="1" noChangeArrowheads="1" noCrop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8" y="684"/>
                <a:ext cx="560" cy="10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48136" name="圖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0"/>
            <a:ext cx="17018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7596336" y="116632"/>
            <a:ext cx="14401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家長端</a:t>
            </a:r>
            <a:r>
              <a:rPr lang="en-US" altLang="zh-TW" sz="2800" b="1" dirty="0" smtClean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2-3</a:t>
            </a:r>
            <a:endParaRPr lang="zh-TW" altLang="en-US" sz="2800" b="1" dirty="0">
              <a:solidFill>
                <a:srgbClr val="FF006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1930400" y="260350"/>
            <a:ext cx="6985000" cy="1143000"/>
          </a:xfrm>
        </p:spPr>
        <p:txBody>
          <a:bodyPr/>
          <a:lstStyle/>
          <a:p>
            <a:pPr algn="l" eaLnBrk="1" hangingPunct="1"/>
            <a:r>
              <a:rPr lang="zh-TW" altLang="en-US" sz="24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按一下「臺北市校園單一身分驗證服務登入」</a:t>
            </a:r>
            <a:endParaRPr lang="zh-TW" altLang="en-US" sz="24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772816"/>
            <a:ext cx="6605364" cy="454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59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30" name="Group 19"/>
          <p:cNvGrpSpPr>
            <a:grpSpLocks/>
          </p:cNvGrpSpPr>
          <p:nvPr/>
        </p:nvGrpSpPr>
        <p:grpSpPr bwMode="auto">
          <a:xfrm>
            <a:off x="0" y="0"/>
            <a:ext cx="1692275" cy="6880225"/>
            <a:chOff x="0" y="0"/>
            <a:chExt cx="1066" cy="4334"/>
          </a:xfrm>
        </p:grpSpPr>
        <p:pic>
          <p:nvPicPr>
            <p:cNvPr id="48144" name="Picture 20" descr="全圖06"/>
            <p:cNvPicPr>
              <a:picLocks noChangeAspect="1" noChangeArrowheads="1"/>
            </p:cNvPicPr>
            <p:nvPr/>
          </p:nvPicPr>
          <p:blipFill>
            <a:blip r:embed="rId2">
              <a:lum brigh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21"/>
              <a:ext cx="1066" cy="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8145" name="Group 21"/>
            <p:cNvGrpSpPr>
              <a:grpSpLocks/>
            </p:cNvGrpSpPr>
            <p:nvPr/>
          </p:nvGrpSpPr>
          <p:grpSpPr bwMode="auto">
            <a:xfrm>
              <a:off x="0" y="0"/>
              <a:ext cx="1066" cy="3566"/>
              <a:chOff x="0" y="0"/>
              <a:chExt cx="1066" cy="3566"/>
            </a:xfrm>
          </p:grpSpPr>
          <p:pic>
            <p:nvPicPr>
              <p:cNvPr id="48146" name="Picture 22" descr="全圖05"/>
              <p:cNvPicPr>
                <a:picLocks noChangeAspect="1" noChangeArrowheads="1"/>
              </p:cNvPicPr>
              <p:nvPr/>
            </p:nvPicPr>
            <p:blipFill>
              <a:blip r:embed="rId3">
                <a:lum bright="1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066" cy="35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8147" name="Picture 23" descr="天母小金人gif"/>
              <p:cNvPicPr>
                <a:picLocks noChangeAspect="1" noChangeArrowheads="1" noCrop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8" y="684"/>
                <a:ext cx="560" cy="10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48136" name="圖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0"/>
            <a:ext cx="17018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7596336" y="116632"/>
            <a:ext cx="14401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家長端</a:t>
            </a:r>
            <a:r>
              <a:rPr lang="en-US" altLang="zh-TW" sz="2800" b="1" dirty="0" smtClean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2-4</a:t>
            </a:r>
            <a:endParaRPr lang="zh-TW" altLang="en-US" sz="2800" b="1" dirty="0">
              <a:solidFill>
                <a:srgbClr val="FF006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409575"/>
            <a:ext cx="6985000" cy="1143000"/>
          </a:xfrm>
        </p:spPr>
        <p:txBody>
          <a:bodyPr/>
          <a:lstStyle/>
          <a:p>
            <a:pPr algn="l" eaLnBrk="1" hangingPunct="1"/>
            <a:r>
              <a:rPr lang="zh-TW" altLang="en-US" sz="2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依據郵件的提示，輸入帳密</a:t>
            </a:r>
            <a:r>
              <a:rPr lang="en-US" altLang="zh-TW" sz="2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若申辦人具教師</a:t>
            </a:r>
            <a:r>
              <a:rPr lang="zh-TW" altLang="en-US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身分</a:t>
            </a:r>
            <a:r>
              <a:rPr lang="zh-TW" altLang="en-US" sz="2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，則輸入</a:t>
            </a:r>
            <a:r>
              <a:rPr lang="en-US" altLang="zh-TW" sz="2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單一身分驗證的帳密</a:t>
            </a:r>
            <a:r>
              <a:rPr lang="en-US" altLang="zh-TW" sz="2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28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916832"/>
            <a:ext cx="4211011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48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30" name="Group 19"/>
          <p:cNvGrpSpPr>
            <a:grpSpLocks/>
          </p:cNvGrpSpPr>
          <p:nvPr/>
        </p:nvGrpSpPr>
        <p:grpSpPr bwMode="auto">
          <a:xfrm>
            <a:off x="0" y="0"/>
            <a:ext cx="1692275" cy="6880225"/>
            <a:chOff x="0" y="0"/>
            <a:chExt cx="1066" cy="4334"/>
          </a:xfrm>
        </p:grpSpPr>
        <p:pic>
          <p:nvPicPr>
            <p:cNvPr id="48144" name="Picture 20" descr="全圖06"/>
            <p:cNvPicPr>
              <a:picLocks noChangeAspect="1" noChangeArrowheads="1"/>
            </p:cNvPicPr>
            <p:nvPr/>
          </p:nvPicPr>
          <p:blipFill>
            <a:blip r:embed="rId2">
              <a:lum brigh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21"/>
              <a:ext cx="1066" cy="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8145" name="Group 21"/>
            <p:cNvGrpSpPr>
              <a:grpSpLocks/>
            </p:cNvGrpSpPr>
            <p:nvPr/>
          </p:nvGrpSpPr>
          <p:grpSpPr bwMode="auto">
            <a:xfrm>
              <a:off x="0" y="0"/>
              <a:ext cx="1066" cy="3566"/>
              <a:chOff x="0" y="0"/>
              <a:chExt cx="1066" cy="3566"/>
            </a:xfrm>
          </p:grpSpPr>
          <p:pic>
            <p:nvPicPr>
              <p:cNvPr id="48146" name="Picture 22" descr="全圖05"/>
              <p:cNvPicPr>
                <a:picLocks noChangeAspect="1" noChangeArrowheads="1"/>
              </p:cNvPicPr>
              <p:nvPr/>
            </p:nvPicPr>
            <p:blipFill>
              <a:blip r:embed="rId3">
                <a:lum bright="1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066" cy="35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8147" name="Picture 23" descr="天母小金人gif"/>
              <p:cNvPicPr>
                <a:picLocks noChangeAspect="1" noChangeArrowheads="1" noCrop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8" y="684"/>
                <a:ext cx="560" cy="10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48136" name="圖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0"/>
            <a:ext cx="17018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7596336" y="116632"/>
            <a:ext cx="14401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家長端</a:t>
            </a:r>
            <a:r>
              <a:rPr lang="en-US" altLang="zh-TW" sz="2800" b="1" dirty="0" smtClean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2-5</a:t>
            </a:r>
            <a:endParaRPr lang="zh-TW" altLang="en-US" sz="2800" b="1" dirty="0">
              <a:solidFill>
                <a:srgbClr val="FF006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1930400" y="260350"/>
            <a:ext cx="6985000" cy="1143000"/>
          </a:xfrm>
        </p:spPr>
        <p:txBody>
          <a:bodyPr/>
          <a:lstStyle/>
          <a:p>
            <a:pPr algn="l" eaLnBrk="1" hangingPunct="1"/>
            <a:r>
              <a:rPr lang="zh-TW" altLang="en-US" sz="2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變</a:t>
            </a:r>
            <a:r>
              <a:rPr lang="zh-TW" altLang="en-US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更</a:t>
            </a:r>
            <a:r>
              <a:rPr lang="zh-TW" altLang="en-US" sz="2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密碼</a:t>
            </a:r>
            <a:endParaRPr lang="zh-TW" altLang="en-US" sz="28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462" y="2060848"/>
            <a:ext cx="5476875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72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30" name="Group 19"/>
          <p:cNvGrpSpPr>
            <a:grpSpLocks/>
          </p:cNvGrpSpPr>
          <p:nvPr/>
        </p:nvGrpSpPr>
        <p:grpSpPr bwMode="auto">
          <a:xfrm>
            <a:off x="0" y="0"/>
            <a:ext cx="1692275" cy="6880225"/>
            <a:chOff x="0" y="0"/>
            <a:chExt cx="1066" cy="4334"/>
          </a:xfrm>
        </p:grpSpPr>
        <p:pic>
          <p:nvPicPr>
            <p:cNvPr id="48144" name="Picture 20" descr="全圖06"/>
            <p:cNvPicPr>
              <a:picLocks noChangeAspect="1" noChangeArrowheads="1"/>
            </p:cNvPicPr>
            <p:nvPr/>
          </p:nvPicPr>
          <p:blipFill>
            <a:blip r:embed="rId2">
              <a:lum brigh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21"/>
              <a:ext cx="1066" cy="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8145" name="Group 21"/>
            <p:cNvGrpSpPr>
              <a:grpSpLocks/>
            </p:cNvGrpSpPr>
            <p:nvPr/>
          </p:nvGrpSpPr>
          <p:grpSpPr bwMode="auto">
            <a:xfrm>
              <a:off x="0" y="0"/>
              <a:ext cx="1066" cy="3566"/>
              <a:chOff x="0" y="0"/>
              <a:chExt cx="1066" cy="3566"/>
            </a:xfrm>
          </p:grpSpPr>
          <p:pic>
            <p:nvPicPr>
              <p:cNvPr id="48146" name="Picture 22" descr="全圖05"/>
              <p:cNvPicPr>
                <a:picLocks noChangeAspect="1" noChangeArrowheads="1"/>
              </p:cNvPicPr>
              <p:nvPr/>
            </p:nvPicPr>
            <p:blipFill>
              <a:blip r:embed="rId3">
                <a:lum bright="1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066" cy="35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8147" name="Picture 23" descr="天母小金人gif"/>
              <p:cNvPicPr>
                <a:picLocks noChangeAspect="1" noChangeArrowheads="1" noCrop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8" y="684"/>
                <a:ext cx="560" cy="10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48136" name="圖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0"/>
            <a:ext cx="17018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7596336" y="116632"/>
            <a:ext cx="14401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家長端</a:t>
            </a:r>
            <a:r>
              <a:rPr lang="en-US" altLang="zh-TW" sz="2800" b="1" dirty="0" smtClean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2-6</a:t>
            </a:r>
            <a:endParaRPr lang="zh-TW" altLang="en-US" sz="2800" b="1" dirty="0">
              <a:solidFill>
                <a:srgbClr val="FF006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1930400" y="260350"/>
            <a:ext cx="6985000" cy="1143000"/>
          </a:xfrm>
        </p:spPr>
        <p:txBody>
          <a:bodyPr/>
          <a:lstStyle/>
          <a:p>
            <a:pPr algn="l" eaLnBrk="1" hangingPunct="1"/>
            <a:r>
              <a:rPr lang="zh-TW" altLang="en-US" sz="24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密碼變更成功，請重新登入</a:t>
            </a:r>
            <a:endParaRPr lang="zh-TW" altLang="en-US" sz="24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550516"/>
            <a:ext cx="4092508" cy="508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73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30" name="Group 19"/>
          <p:cNvGrpSpPr>
            <a:grpSpLocks/>
          </p:cNvGrpSpPr>
          <p:nvPr/>
        </p:nvGrpSpPr>
        <p:grpSpPr bwMode="auto">
          <a:xfrm>
            <a:off x="0" y="0"/>
            <a:ext cx="1692275" cy="6880225"/>
            <a:chOff x="0" y="0"/>
            <a:chExt cx="1066" cy="4334"/>
          </a:xfrm>
        </p:grpSpPr>
        <p:pic>
          <p:nvPicPr>
            <p:cNvPr id="48144" name="Picture 20" descr="全圖06"/>
            <p:cNvPicPr>
              <a:picLocks noChangeAspect="1" noChangeArrowheads="1"/>
            </p:cNvPicPr>
            <p:nvPr/>
          </p:nvPicPr>
          <p:blipFill>
            <a:blip r:embed="rId2">
              <a:lum brigh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21"/>
              <a:ext cx="1066" cy="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8145" name="Group 21"/>
            <p:cNvGrpSpPr>
              <a:grpSpLocks/>
            </p:cNvGrpSpPr>
            <p:nvPr/>
          </p:nvGrpSpPr>
          <p:grpSpPr bwMode="auto">
            <a:xfrm>
              <a:off x="0" y="0"/>
              <a:ext cx="1066" cy="3566"/>
              <a:chOff x="0" y="0"/>
              <a:chExt cx="1066" cy="3566"/>
            </a:xfrm>
          </p:grpSpPr>
          <p:pic>
            <p:nvPicPr>
              <p:cNvPr id="48146" name="Picture 22" descr="全圖05"/>
              <p:cNvPicPr>
                <a:picLocks noChangeAspect="1" noChangeArrowheads="1"/>
              </p:cNvPicPr>
              <p:nvPr/>
            </p:nvPicPr>
            <p:blipFill>
              <a:blip r:embed="rId3">
                <a:lum bright="1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066" cy="35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8147" name="Picture 23" descr="天母小金人gif"/>
              <p:cNvPicPr>
                <a:picLocks noChangeAspect="1" noChangeArrowheads="1" noCrop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8" y="684"/>
                <a:ext cx="560" cy="10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48136" name="圖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0"/>
            <a:ext cx="17018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7596336" y="116632"/>
            <a:ext cx="14401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家長端</a:t>
            </a:r>
            <a:r>
              <a:rPr lang="en-US" altLang="zh-TW" sz="2800" b="1" dirty="0" smtClean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2-7</a:t>
            </a:r>
            <a:endParaRPr lang="zh-TW" altLang="en-US" sz="2800" b="1" dirty="0">
              <a:solidFill>
                <a:srgbClr val="FF006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1930400" y="260350"/>
            <a:ext cx="6985000" cy="1143000"/>
          </a:xfrm>
        </p:spPr>
        <p:txBody>
          <a:bodyPr/>
          <a:lstStyle/>
          <a:p>
            <a:pPr algn="l" eaLnBrk="1" hangingPunct="1"/>
            <a:r>
              <a:rPr lang="zh-TW" altLang="en-US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按一下「</a:t>
            </a:r>
            <a:r>
              <a:rPr lang="zh-TW" altLang="en-US" sz="24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臺北市政府教育局校園繳費系統」</a:t>
            </a:r>
            <a:endParaRPr lang="zh-TW" altLang="en-US" sz="24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015" y="2060848"/>
            <a:ext cx="6575425" cy="322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60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30" name="Group 19"/>
          <p:cNvGrpSpPr>
            <a:grpSpLocks/>
          </p:cNvGrpSpPr>
          <p:nvPr/>
        </p:nvGrpSpPr>
        <p:grpSpPr bwMode="auto">
          <a:xfrm>
            <a:off x="0" y="0"/>
            <a:ext cx="1692275" cy="6880225"/>
            <a:chOff x="0" y="0"/>
            <a:chExt cx="1066" cy="4334"/>
          </a:xfrm>
        </p:grpSpPr>
        <p:pic>
          <p:nvPicPr>
            <p:cNvPr id="48144" name="Picture 20" descr="全圖06"/>
            <p:cNvPicPr>
              <a:picLocks noChangeAspect="1" noChangeArrowheads="1"/>
            </p:cNvPicPr>
            <p:nvPr/>
          </p:nvPicPr>
          <p:blipFill>
            <a:blip r:embed="rId2">
              <a:lum brigh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21"/>
              <a:ext cx="1066" cy="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8145" name="Group 21"/>
            <p:cNvGrpSpPr>
              <a:grpSpLocks/>
            </p:cNvGrpSpPr>
            <p:nvPr/>
          </p:nvGrpSpPr>
          <p:grpSpPr bwMode="auto">
            <a:xfrm>
              <a:off x="0" y="0"/>
              <a:ext cx="1066" cy="3566"/>
              <a:chOff x="0" y="0"/>
              <a:chExt cx="1066" cy="3566"/>
            </a:xfrm>
          </p:grpSpPr>
          <p:pic>
            <p:nvPicPr>
              <p:cNvPr id="48146" name="Picture 22" descr="全圖05"/>
              <p:cNvPicPr>
                <a:picLocks noChangeAspect="1" noChangeArrowheads="1"/>
              </p:cNvPicPr>
              <p:nvPr/>
            </p:nvPicPr>
            <p:blipFill>
              <a:blip r:embed="rId3">
                <a:lum bright="1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066" cy="35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8147" name="Picture 23" descr="天母小金人gif"/>
              <p:cNvPicPr>
                <a:picLocks noChangeAspect="1" noChangeArrowheads="1" noCrop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8" y="684"/>
                <a:ext cx="560" cy="10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48136" name="圖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0"/>
            <a:ext cx="17018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7596336" y="116632"/>
            <a:ext cx="14401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家長端</a:t>
            </a:r>
            <a:r>
              <a:rPr lang="en-US" altLang="zh-TW" sz="2800" b="1" dirty="0" smtClean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2-8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775" y="1547068"/>
            <a:ext cx="6541012" cy="4872782"/>
          </a:xfrm>
          <a:prstGeom prst="rect">
            <a:avLst/>
          </a:prstGeom>
        </p:spPr>
      </p:pic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1930400" y="260350"/>
            <a:ext cx="6985000" cy="1143000"/>
          </a:xfrm>
        </p:spPr>
        <p:txBody>
          <a:bodyPr/>
          <a:lstStyle/>
          <a:p>
            <a:pPr algn="l" eaLnBrk="1" hangingPunct="1"/>
            <a:r>
              <a:rPr lang="zh-TW" altLang="en-US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按一下「家長</a:t>
            </a:r>
            <a:r>
              <a:rPr lang="en-US" altLang="zh-TW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28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學生」</a:t>
            </a:r>
            <a:endParaRPr lang="zh-TW" altLang="en-US" sz="28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6337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30" name="Group 19"/>
          <p:cNvGrpSpPr>
            <a:grpSpLocks/>
          </p:cNvGrpSpPr>
          <p:nvPr/>
        </p:nvGrpSpPr>
        <p:grpSpPr bwMode="auto">
          <a:xfrm>
            <a:off x="0" y="0"/>
            <a:ext cx="1692275" cy="6880225"/>
            <a:chOff x="0" y="0"/>
            <a:chExt cx="1066" cy="4334"/>
          </a:xfrm>
        </p:grpSpPr>
        <p:pic>
          <p:nvPicPr>
            <p:cNvPr id="48144" name="Picture 20" descr="全圖06"/>
            <p:cNvPicPr>
              <a:picLocks noChangeAspect="1" noChangeArrowheads="1"/>
            </p:cNvPicPr>
            <p:nvPr/>
          </p:nvPicPr>
          <p:blipFill>
            <a:blip r:embed="rId2">
              <a:lum brigh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21"/>
              <a:ext cx="1066" cy="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8145" name="Group 21"/>
            <p:cNvGrpSpPr>
              <a:grpSpLocks/>
            </p:cNvGrpSpPr>
            <p:nvPr/>
          </p:nvGrpSpPr>
          <p:grpSpPr bwMode="auto">
            <a:xfrm>
              <a:off x="0" y="0"/>
              <a:ext cx="1066" cy="3566"/>
              <a:chOff x="0" y="0"/>
              <a:chExt cx="1066" cy="3566"/>
            </a:xfrm>
          </p:grpSpPr>
          <p:pic>
            <p:nvPicPr>
              <p:cNvPr id="48146" name="Picture 22" descr="全圖05"/>
              <p:cNvPicPr>
                <a:picLocks noChangeAspect="1" noChangeArrowheads="1"/>
              </p:cNvPicPr>
              <p:nvPr/>
            </p:nvPicPr>
            <p:blipFill>
              <a:blip r:embed="rId3">
                <a:lum bright="1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066" cy="35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8147" name="Picture 23" descr="天母小金人gif"/>
              <p:cNvPicPr>
                <a:picLocks noChangeAspect="1" noChangeArrowheads="1" noCrop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8" y="684"/>
                <a:ext cx="560" cy="10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48136" name="圖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0"/>
            <a:ext cx="17018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7596336" y="116632"/>
            <a:ext cx="14401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家長端</a:t>
            </a:r>
            <a:r>
              <a:rPr lang="en-US" altLang="zh-TW" sz="2800" b="1" dirty="0" smtClean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1-2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938" y="2132856"/>
            <a:ext cx="7024898" cy="4610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50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30" name="Group 19"/>
          <p:cNvGrpSpPr>
            <a:grpSpLocks/>
          </p:cNvGrpSpPr>
          <p:nvPr/>
        </p:nvGrpSpPr>
        <p:grpSpPr bwMode="auto">
          <a:xfrm>
            <a:off x="0" y="0"/>
            <a:ext cx="1692275" cy="6880225"/>
            <a:chOff x="0" y="0"/>
            <a:chExt cx="1066" cy="4334"/>
          </a:xfrm>
        </p:grpSpPr>
        <p:pic>
          <p:nvPicPr>
            <p:cNvPr id="48144" name="Picture 20" descr="全圖06"/>
            <p:cNvPicPr>
              <a:picLocks noChangeAspect="1" noChangeArrowheads="1"/>
            </p:cNvPicPr>
            <p:nvPr/>
          </p:nvPicPr>
          <p:blipFill>
            <a:blip r:embed="rId2">
              <a:lum brigh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21"/>
              <a:ext cx="1066" cy="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8145" name="Group 21"/>
            <p:cNvGrpSpPr>
              <a:grpSpLocks/>
            </p:cNvGrpSpPr>
            <p:nvPr/>
          </p:nvGrpSpPr>
          <p:grpSpPr bwMode="auto">
            <a:xfrm>
              <a:off x="0" y="0"/>
              <a:ext cx="1066" cy="3566"/>
              <a:chOff x="0" y="0"/>
              <a:chExt cx="1066" cy="3566"/>
            </a:xfrm>
          </p:grpSpPr>
          <p:pic>
            <p:nvPicPr>
              <p:cNvPr id="48146" name="Picture 22" descr="全圖05"/>
              <p:cNvPicPr>
                <a:picLocks noChangeAspect="1" noChangeArrowheads="1"/>
              </p:cNvPicPr>
              <p:nvPr/>
            </p:nvPicPr>
            <p:blipFill>
              <a:blip r:embed="rId3">
                <a:lum bright="1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066" cy="35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8147" name="Picture 23" descr="天母小金人gif"/>
              <p:cNvPicPr>
                <a:picLocks noChangeAspect="1" noChangeArrowheads="1" noCrop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8" y="684"/>
                <a:ext cx="560" cy="10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48136" name="圖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0"/>
            <a:ext cx="17018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7596336" y="116632"/>
            <a:ext cx="14401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家長端</a:t>
            </a:r>
            <a:r>
              <a:rPr lang="en-US" altLang="zh-TW" sz="2800" b="1" dirty="0" smtClean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2-9</a:t>
            </a:r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30400" y="260350"/>
            <a:ext cx="6985000" cy="1143000"/>
          </a:xfrm>
        </p:spPr>
        <p:txBody>
          <a:bodyPr/>
          <a:lstStyle/>
          <a:p>
            <a:pPr algn="l" eaLnBrk="1" hangingPunct="1"/>
            <a:r>
              <a:rPr lang="zh-TW" altLang="en-US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按一下「臺北市校園單一身分驗證服務登入」</a:t>
            </a:r>
            <a:endParaRPr lang="zh-TW" altLang="en-US" sz="24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793980"/>
            <a:ext cx="6605364" cy="454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34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30" name="Group 19"/>
          <p:cNvGrpSpPr>
            <a:grpSpLocks/>
          </p:cNvGrpSpPr>
          <p:nvPr/>
        </p:nvGrpSpPr>
        <p:grpSpPr bwMode="auto">
          <a:xfrm>
            <a:off x="0" y="0"/>
            <a:ext cx="1692275" cy="6880225"/>
            <a:chOff x="0" y="0"/>
            <a:chExt cx="1066" cy="4334"/>
          </a:xfrm>
        </p:grpSpPr>
        <p:pic>
          <p:nvPicPr>
            <p:cNvPr id="48144" name="Picture 20" descr="全圖06"/>
            <p:cNvPicPr>
              <a:picLocks noChangeAspect="1" noChangeArrowheads="1"/>
            </p:cNvPicPr>
            <p:nvPr/>
          </p:nvPicPr>
          <p:blipFill>
            <a:blip r:embed="rId2">
              <a:lum brigh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21"/>
              <a:ext cx="1066" cy="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8145" name="Group 21"/>
            <p:cNvGrpSpPr>
              <a:grpSpLocks/>
            </p:cNvGrpSpPr>
            <p:nvPr/>
          </p:nvGrpSpPr>
          <p:grpSpPr bwMode="auto">
            <a:xfrm>
              <a:off x="0" y="0"/>
              <a:ext cx="1066" cy="3566"/>
              <a:chOff x="0" y="0"/>
              <a:chExt cx="1066" cy="3566"/>
            </a:xfrm>
          </p:grpSpPr>
          <p:pic>
            <p:nvPicPr>
              <p:cNvPr id="48146" name="Picture 22" descr="全圖05"/>
              <p:cNvPicPr>
                <a:picLocks noChangeAspect="1" noChangeArrowheads="1"/>
              </p:cNvPicPr>
              <p:nvPr/>
            </p:nvPicPr>
            <p:blipFill>
              <a:blip r:embed="rId3">
                <a:lum bright="1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066" cy="35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8147" name="Picture 23" descr="天母小金人gif"/>
              <p:cNvPicPr>
                <a:picLocks noChangeAspect="1" noChangeArrowheads="1" noCrop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8" y="684"/>
                <a:ext cx="560" cy="10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48136" name="圖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0"/>
            <a:ext cx="17018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7596336" y="116632"/>
            <a:ext cx="14401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家長端</a:t>
            </a:r>
            <a:r>
              <a:rPr lang="en-US" altLang="zh-TW" sz="2800" b="1" dirty="0" smtClean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2-10</a:t>
            </a:r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30400" y="260350"/>
            <a:ext cx="6985000" cy="1143000"/>
          </a:xfrm>
        </p:spPr>
        <p:txBody>
          <a:bodyPr/>
          <a:lstStyle/>
          <a:p>
            <a:pPr algn="l" eaLnBrk="1" hangingPunct="1"/>
            <a:r>
              <a:rPr lang="zh-TW" altLang="en-US" sz="2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輸入帳密</a:t>
            </a:r>
            <a:endParaRPr lang="zh-TW" altLang="en-US" sz="24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234766"/>
            <a:ext cx="4758853" cy="537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35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30" name="Group 19"/>
          <p:cNvGrpSpPr>
            <a:grpSpLocks/>
          </p:cNvGrpSpPr>
          <p:nvPr/>
        </p:nvGrpSpPr>
        <p:grpSpPr bwMode="auto">
          <a:xfrm>
            <a:off x="0" y="0"/>
            <a:ext cx="1692275" cy="6880225"/>
            <a:chOff x="0" y="0"/>
            <a:chExt cx="1066" cy="4334"/>
          </a:xfrm>
        </p:grpSpPr>
        <p:pic>
          <p:nvPicPr>
            <p:cNvPr id="48144" name="Picture 20" descr="全圖06"/>
            <p:cNvPicPr>
              <a:picLocks noChangeAspect="1" noChangeArrowheads="1"/>
            </p:cNvPicPr>
            <p:nvPr/>
          </p:nvPicPr>
          <p:blipFill>
            <a:blip r:embed="rId2">
              <a:lum brigh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21"/>
              <a:ext cx="1066" cy="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8145" name="Group 21"/>
            <p:cNvGrpSpPr>
              <a:grpSpLocks/>
            </p:cNvGrpSpPr>
            <p:nvPr/>
          </p:nvGrpSpPr>
          <p:grpSpPr bwMode="auto">
            <a:xfrm>
              <a:off x="0" y="0"/>
              <a:ext cx="1066" cy="3566"/>
              <a:chOff x="0" y="0"/>
              <a:chExt cx="1066" cy="3566"/>
            </a:xfrm>
          </p:grpSpPr>
          <p:pic>
            <p:nvPicPr>
              <p:cNvPr id="48146" name="Picture 22" descr="全圖05"/>
              <p:cNvPicPr>
                <a:picLocks noChangeAspect="1" noChangeArrowheads="1"/>
              </p:cNvPicPr>
              <p:nvPr/>
            </p:nvPicPr>
            <p:blipFill>
              <a:blip r:embed="rId3">
                <a:lum bright="1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066" cy="35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8147" name="Picture 23" descr="天母小金人gif"/>
              <p:cNvPicPr>
                <a:picLocks noChangeAspect="1" noChangeArrowheads="1" noCrop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8" y="684"/>
                <a:ext cx="560" cy="10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48136" name="圖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0"/>
            <a:ext cx="17018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7596336" y="116632"/>
            <a:ext cx="14401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家長端</a:t>
            </a:r>
            <a:r>
              <a:rPr lang="en-US" altLang="zh-TW" sz="2800" b="1" dirty="0" smtClean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2-11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153" y="1423987"/>
            <a:ext cx="6742311" cy="4988599"/>
          </a:xfrm>
          <a:prstGeom prst="rect">
            <a:avLst/>
          </a:prstGeom>
        </p:spPr>
      </p:pic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1930400" y="260350"/>
            <a:ext cx="6985000" cy="1143000"/>
          </a:xfrm>
        </p:spPr>
        <p:txBody>
          <a:bodyPr/>
          <a:lstStyle/>
          <a:p>
            <a:pPr algn="l" eaLnBrk="1" hangingPunct="1"/>
            <a:r>
              <a:rPr lang="zh-TW" altLang="en-US" sz="24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按一下「同意」</a:t>
            </a:r>
            <a:endParaRPr lang="zh-TW" altLang="en-US" sz="24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1169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30" name="Group 19"/>
          <p:cNvGrpSpPr>
            <a:grpSpLocks/>
          </p:cNvGrpSpPr>
          <p:nvPr/>
        </p:nvGrpSpPr>
        <p:grpSpPr bwMode="auto">
          <a:xfrm>
            <a:off x="0" y="0"/>
            <a:ext cx="1692275" cy="6880225"/>
            <a:chOff x="0" y="0"/>
            <a:chExt cx="1066" cy="4334"/>
          </a:xfrm>
        </p:grpSpPr>
        <p:pic>
          <p:nvPicPr>
            <p:cNvPr id="48144" name="Picture 20" descr="全圖06"/>
            <p:cNvPicPr>
              <a:picLocks noChangeAspect="1" noChangeArrowheads="1"/>
            </p:cNvPicPr>
            <p:nvPr/>
          </p:nvPicPr>
          <p:blipFill>
            <a:blip r:embed="rId2">
              <a:lum brigh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21"/>
              <a:ext cx="1066" cy="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8145" name="Group 21"/>
            <p:cNvGrpSpPr>
              <a:grpSpLocks/>
            </p:cNvGrpSpPr>
            <p:nvPr/>
          </p:nvGrpSpPr>
          <p:grpSpPr bwMode="auto">
            <a:xfrm>
              <a:off x="0" y="0"/>
              <a:ext cx="1066" cy="3566"/>
              <a:chOff x="0" y="0"/>
              <a:chExt cx="1066" cy="3566"/>
            </a:xfrm>
          </p:grpSpPr>
          <p:pic>
            <p:nvPicPr>
              <p:cNvPr id="48146" name="Picture 22" descr="全圖05"/>
              <p:cNvPicPr>
                <a:picLocks noChangeAspect="1" noChangeArrowheads="1"/>
              </p:cNvPicPr>
              <p:nvPr/>
            </p:nvPicPr>
            <p:blipFill>
              <a:blip r:embed="rId3">
                <a:lum bright="1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066" cy="35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8147" name="Picture 23" descr="天母小金人gif"/>
              <p:cNvPicPr>
                <a:picLocks noChangeAspect="1" noChangeArrowheads="1" noCrop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8" y="684"/>
                <a:ext cx="560" cy="10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48136" name="圖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0"/>
            <a:ext cx="17018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7596336" y="116632"/>
            <a:ext cx="14401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家長端</a:t>
            </a:r>
            <a:r>
              <a:rPr lang="en-US" altLang="zh-TW" sz="2800" b="1" dirty="0" smtClean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2-12</a:t>
            </a:r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1930400" y="260350"/>
            <a:ext cx="6985000" cy="1143000"/>
          </a:xfrm>
        </p:spPr>
        <p:txBody>
          <a:bodyPr/>
          <a:lstStyle/>
          <a:p>
            <a:pPr algn="l" eaLnBrk="1" hangingPunct="1"/>
            <a:r>
              <a:rPr lang="zh-TW" altLang="en-US" sz="24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開始使用</a:t>
            </a:r>
            <a:endParaRPr lang="zh-TW" altLang="en-US" sz="24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768" y="2636912"/>
            <a:ext cx="7213600" cy="203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15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730" name="Group 1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73735" name="Picture 12" descr="全圖02"/>
            <p:cNvPicPr>
              <a:picLocks noChangeAspect="1" noChangeArrowheads="1"/>
            </p:cNvPicPr>
            <p:nvPr/>
          </p:nvPicPr>
          <p:blipFill>
            <a:blip r:embed="rId2">
              <a:lum brigh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236"/>
              <a:ext cx="5760" cy="2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3736" name="Picture 13" descr="全圖05"/>
            <p:cNvPicPr>
              <a:picLocks noChangeAspect="1" noChangeArrowheads="1"/>
            </p:cNvPicPr>
            <p:nvPr/>
          </p:nvPicPr>
          <p:blipFill>
            <a:blip r:embed="rId3">
              <a:lum brigh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2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3737" name="Picture 14" descr="全圖0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2" y="73"/>
              <a:ext cx="639" cy="1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483" name="Rectangle 10"/>
          <p:cNvSpPr>
            <a:spLocks noGrp="1" noChangeArrowheads="1"/>
          </p:cNvSpPr>
          <p:nvPr>
            <p:ph type="title"/>
          </p:nvPr>
        </p:nvSpPr>
        <p:spPr>
          <a:xfrm>
            <a:off x="4932363" y="4230688"/>
            <a:ext cx="3743325" cy="85407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zh-TW" alt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敬 請 指 教 </a:t>
            </a:r>
          </a:p>
        </p:txBody>
      </p:sp>
      <p:sp>
        <p:nvSpPr>
          <p:cNvPr id="73732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1241425" y="1412875"/>
            <a:ext cx="6661150" cy="268763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zh-TW" altLang="en-US" sz="3600" b="1" dirty="0" smtClean="0">
                <a:solidFill>
                  <a:srgbClr val="0000FF"/>
                </a:solidFill>
                <a:ea typeface="標楷體" pitchFamily="65" charset="-120"/>
              </a:rPr>
              <a:t>為孩子孕育希望的翅膀</a:t>
            </a:r>
          </a:p>
          <a:p>
            <a:pPr eaLnBrk="1" hangingPunct="1">
              <a:buFontTx/>
              <a:buNone/>
            </a:pPr>
            <a:r>
              <a:rPr lang="en-US" altLang="zh-TW" sz="3600" b="1" dirty="0" smtClean="0">
                <a:solidFill>
                  <a:srgbClr val="0000FF"/>
                </a:solidFill>
                <a:ea typeface="標楷體" pitchFamily="65" charset="-120"/>
              </a:rPr>
              <a:t>			</a:t>
            </a:r>
            <a:r>
              <a:rPr lang="zh-TW" altLang="en-US" sz="3600" b="1" dirty="0" smtClean="0">
                <a:solidFill>
                  <a:srgbClr val="FF0000"/>
                </a:solidFill>
                <a:ea typeface="標楷體" pitchFamily="65" charset="-120"/>
              </a:rPr>
              <a:t>快樂自信</a:t>
            </a:r>
            <a:r>
              <a:rPr lang="en-US" altLang="zh-TW" sz="3600" b="1" dirty="0" smtClean="0">
                <a:solidFill>
                  <a:srgbClr val="FF0000"/>
                </a:solidFill>
                <a:ea typeface="標楷體" pitchFamily="65" charset="-120"/>
              </a:rPr>
              <a:t>	</a:t>
            </a:r>
            <a:r>
              <a:rPr lang="zh-TW" altLang="en-US" sz="3600" b="1" dirty="0" smtClean="0">
                <a:solidFill>
                  <a:srgbClr val="FF0000"/>
                </a:solidFill>
                <a:ea typeface="標楷體" pitchFamily="65" charset="-120"/>
              </a:rPr>
              <a:t>飛向遠方</a:t>
            </a:r>
          </a:p>
          <a:p>
            <a:pPr eaLnBrk="1" hangingPunct="1">
              <a:buFontTx/>
              <a:buNone/>
            </a:pPr>
            <a:r>
              <a:rPr lang="zh-TW" altLang="en-US" sz="3600" b="1" dirty="0" smtClean="0">
                <a:solidFill>
                  <a:srgbClr val="0000FF"/>
                </a:solidFill>
                <a:ea typeface="標楷體" pitchFamily="65" charset="-120"/>
              </a:rPr>
              <a:t>讓他們懷抱美麗的夢想</a:t>
            </a:r>
            <a:endParaRPr lang="en-US" altLang="zh-TW" sz="3600" b="1" dirty="0" smtClean="0">
              <a:solidFill>
                <a:srgbClr val="0000FF"/>
              </a:solidFill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en-US" altLang="zh-TW" sz="3600" b="1" dirty="0" smtClean="0">
                <a:solidFill>
                  <a:srgbClr val="0000FF"/>
                </a:solidFill>
                <a:ea typeface="標楷體" pitchFamily="65" charset="-120"/>
              </a:rPr>
              <a:t>			</a:t>
            </a:r>
            <a:r>
              <a:rPr lang="zh-TW" altLang="en-US" sz="3600" b="1" dirty="0" smtClean="0">
                <a:solidFill>
                  <a:srgbClr val="FF0000"/>
                </a:solidFill>
                <a:ea typeface="標楷體" pitchFamily="65" charset="-120"/>
              </a:rPr>
              <a:t>海闊天空</a:t>
            </a:r>
            <a:r>
              <a:rPr lang="en-US" altLang="zh-TW" sz="3600" b="1" dirty="0" smtClean="0">
                <a:solidFill>
                  <a:srgbClr val="FF0000"/>
                </a:solidFill>
                <a:ea typeface="標楷體" pitchFamily="65" charset="-120"/>
              </a:rPr>
              <a:t>	</a:t>
            </a:r>
            <a:r>
              <a:rPr lang="zh-TW" altLang="en-US" sz="3600" b="1" dirty="0" smtClean="0">
                <a:solidFill>
                  <a:srgbClr val="FF0000"/>
                </a:solidFill>
                <a:ea typeface="標楷體" pitchFamily="65" charset="-120"/>
              </a:rPr>
              <a:t>盡情翱翔</a:t>
            </a:r>
            <a:r>
              <a:rPr lang="zh-TW" altLang="en-US" sz="3600" b="1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5076825" y="476250"/>
            <a:ext cx="3382963" cy="65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l" eaLnBrk="1" hangingPunct="1">
              <a:defRPr/>
            </a:pPr>
            <a:r>
              <a:rPr lang="zh-TW" altLang="en-US" sz="2000" b="1" kern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微軟正黑體" panose="020B0604030504040204" pitchFamily="34" charset="-120"/>
              </a:rPr>
              <a:t>臺北市士林區天母國民小學</a:t>
            </a:r>
            <a:r>
              <a:rPr lang="en-US" altLang="zh-TW" sz="2000" b="1" kern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微軟正黑體" panose="020B0604030504040204" pitchFamily="34" charset="-120"/>
              </a:rPr>
              <a:t/>
            </a:r>
            <a:br>
              <a:rPr lang="en-US" altLang="zh-TW" sz="2000" b="1" kern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微軟正黑體" panose="020B0604030504040204" pitchFamily="34" charset="-120"/>
              </a:rPr>
            </a:br>
            <a:r>
              <a:rPr lang="en-US" altLang="zh-TW" sz="12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微軟正黑體" panose="020B0604030504040204" pitchFamily="34" charset="-120"/>
              </a:rPr>
              <a:t>Taipei Municipal Tianmu Elementary School</a:t>
            </a:r>
            <a:endParaRPr lang="zh-TW" altLang="en-US" sz="12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ea typeface="微軟正黑體" panose="020B0604030504040204" pitchFamily="34" charset="-120"/>
            </a:endParaRPr>
          </a:p>
        </p:txBody>
      </p:sp>
      <p:pic>
        <p:nvPicPr>
          <p:cNvPr id="73734" name="圖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088" y="527050"/>
            <a:ext cx="647700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30" name="Group 19"/>
          <p:cNvGrpSpPr>
            <a:grpSpLocks/>
          </p:cNvGrpSpPr>
          <p:nvPr/>
        </p:nvGrpSpPr>
        <p:grpSpPr bwMode="auto">
          <a:xfrm>
            <a:off x="0" y="0"/>
            <a:ext cx="1692275" cy="6880225"/>
            <a:chOff x="0" y="0"/>
            <a:chExt cx="1066" cy="4334"/>
          </a:xfrm>
        </p:grpSpPr>
        <p:pic>
          <p:nvPicPr>
            <p:cNvPr id="48144" name="Picture 20" descr="全圖06"/>
            <p:cNvPicPr>
              <a:picLocks noChangeAspect="1" noChangeArrowheads="1"/>
            </p:cNvPicPr>
            <p:nvPr/>
          </p:nvPicPr>
          <p:blipFill>
            <a:blip r:embed="rId2">
              <a:lum brigh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21"/>
              <a:ext cx="1066" cy="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8145" name="Group 21"/>
            <p:cNvGrpSpPr>
              <a:grpSpLocks/>
            </p:cNvGrpSpPr>
            <p:nvPr/>
          </p:nvGrpSpPr>
          <p:grpSpPr bwMode="auto">
            <a:xfrm>
              <a:off x="0" y="0"/>
              <a:ext cx="1066" cy="3566"/>
              <a:chOff x="0" y="0"/>
              <a:chExt cx="1066" cy="3566"/>
            </a:xfrm>
          </p:grpSpPr>
          <p:pic>
            <p:nvPicPr>
              <p:cNvPr id="48146" name="Picture 22" descr="全圖05"/>
              <p:cNvPicPr>
                <a:picLocks noChangeAspect="1" noChangeArrowheads="1"/>
              </p:cNvPicPr>
              <p:nvPr/>
            </p:nvPicPr>
            <p:blipFill>
              <a:blip r:embed="rId3">
                <a:lum bright="1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066" cy="35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8147" name="Picture 23" descr="天母小金人gif"/>
              <p:cNvPicPr>
                <a:picLocks noChangeAspect="1" noChangeArrowheads="1" noCrop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8" y="684"/>
                <a:ext cx="560" cy="10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48136" name="圖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0"/>
            <a:ext cx="17018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7596336" y="116632"/>
            <a:ext cx="14401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家長端</a:t>
            </a:r>
            <a:r>
              <a:rPr lang="en-US" altLang="zh-TW" sz="2800" b="1" dirty="0" smtClean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1-3</a:t>
            </a:r>
            <a:endParaRPr lang="zh-TW" altLang="en-US" sz="2800" b="1" dirty="0">
              <a:solidFill>
                <a:srgbClr val="FF006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1930400" y="260350"/>
            <a:ext cx="6985000" cy="1143000"/>
          </a:xfrm>
        </p:spPr>
        <p:txBody>
          <a:bodyPr/>
          <a:lstStyle/>
          <a:p>
            <a:pPr algn="l" eaLnBrk="1" hangingPunct="1"/>
            <a:r>
              <a:rPr lang="zh-TW" altLang="en-US" sz="2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輸入完畢後，按一下「登入」</a:t>
            </a:r>
            <a:endParaRPr lang="zh-TW" altLang="en-US" sz="28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856" y="1769913"/>
            <a:ext cx="7020624" cy="453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7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30" name="Group 19"/>
          <p:cNvGrpSpPr>
            <a:grpSpLocks/>
          </p:cNvGrpSpPr>
          <p:nvPr/>
        </p:nvGrpSpPr>
        <p:grpSpPr bwMode="auto">
          <a:xfrm>
            <a:off x="0" y="0"/>
            <a:ext cx="1692275" cy="6880225"/>
            <a:chOff x="0" y="0"/>
            <a:chExt cx="1066" cy="4334"/>
          </a:xfrm>
        </p:grpSpPr>
        <p:pic>
          <p:nvPicPr>
            <p:cNvPr id="48144" name="Picture 20" descr="全圖06"/>
            <p:cNvPicPr>
              <a:picLocks noChangeAspect="1" noChangeArrowheads="1"/>
            </p:cNvPicPr>
            <p:nvPr/>
          </p:nvPicPr>
          <p:blipFill>
            <a:blip r:embed="rId2">
              <a:lum brigh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21"/>
              <a:ext cx="1066" cy="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8145" name="Group 21"/>
            <p:cNvGrpSpPr>
              <a:grpSpLocks/>
            </p:cNvGrpSpPr>
            <p:nvPr/>
          </p:nvGrpSpPr>
          <p:grpSpPr bwMode="auto">
            <a:xfrm>
              <a:off x="0" y="0"/>
              <a:ext cx="1066" cy="3566"/>
              <a:chOff x="0" y="0"/>
              <a:chExt cx="1066" cy="3566"/>
            </a:xfrm>
          </p:grpSpPr>
          <p:pic>
            <p:nvPicPr>
              <p:cNvPr id="48146" name="Picture 22" descr="全圖05"/>
              <p:cNvPicPr>
                <a:picLocks noChangeAspect="1" noChangeArrowheads="1"/>
              </p:cNvPicPr>
              <p:nvPr/>
            </p:nvPicPr>
            <p:blipFill>
              <a:blip r:embed="rId3">
                <a:lum bright="1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066" cy="35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8147" name="Picture 23" descr="天母小金人gif"/>
              <p:cNvPicPr>
                <a:picLocks noChangeAspect="1" noChangeArrowheads="1" noCrop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8" y="684"/>
                <a:ext cx="560" cy="10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>
          <a:xfrm>
            <a:off x="1930400" y="260350"/>
            <a:ext cx="6985000" cy="1143000"/>
          </a:xfrm>
        </p:spPr>
        <p:txBody>
          <a:bodyPr/>
          <a:lstStyle/>
          <a:p>
            <a:pPr algn="l" eaLnBrk="1" hangingPunct="1"/>
            <a:r>
              <a:rPr lang="zh-TW" altLang="en-US" sz="2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按一下「未確認」</a:t>
            </a:r>
            <a:endParaRPr lang="zh-TW" altLang="en-US" sz="28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8136" name="圖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0"/>
            <a:ext cx="17018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7596336" y="116632"/>
            <a:ext cx="14401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家長端</a:t>
            </a:r>
            <a:r>
              <a:rPr lang="en-US" altLang="zh-TW" sz="2800" b="1" dirty="0" smtClean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1-4</a:t>
            </a:r>
            <a:endParaRPr lang="zh-TW" altLang="en-US" sz="2800" b="1" dirty="0">
              <a:solidFill>
                <a:srgbClr val="FF006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285" y="2196284"/>
            <a:ext cx="6961187" cy="303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37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30" name="Group 19"/>
          <p:cNvGrpSpPr>
            <a:grpSpLocks/>
          </p:cNvGrpSpPr>
          <p:nvPr/>
        </p:nvGrpSpPr>
        <p:grpSpPr bwMode="auto">
          <a:xfrm>
            <a:off x="0" y="0"/>
            <a:ext cx="1692275" cy="6880225"/>
            <a:chOff x="0" y="0"/>
            <a:chExt cx="1066" cy="4334"/>
          </a:xfrm>
        </p:grpSpPr>
        <p:pic>
          <p:nvPicPr>
            <p:cNvPr id="48144" name="Picture 20" descr="全圖06"/>
            <p:cNvPicPr>
              <a:picLocks noChangeAspect="1" noChangeArrowheads="1"/>
            </p:cNvPicPr>
            <p:nvPr/>
          </p:nvPicPr>
          <p:blipFill>
            <a:blip r:embed="rId2">
              <a:lum brigh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21"/>
              <a:ext cx="1066" cy="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8145" name="Group 21"/>
            <p:cNvGrpSpPr>
              <a:grpSpLocks/>
            </p:cNvGrpSpPr>
            <p:nvPr/>
          </p:nvGrpSpPr>
          <p:grpSpPr bwMode="auto">
            <a:xfrm>
              <a:off x="0" y="0"/>
              <a:ext cx="1066" cy="3566"/>
              <a:chOff x="0" y="0"/>
              <a:chExt cx="1066" cy="3566"/>
            </a:xfrm>
          </p:grpSpPr>
          <p:pic>
            <p:nvPicPr>
              <p:cNvPr id="48146" name="Picture 22" descr="全圖05"/>
              <p:cNvPicPr>
                <a:picLocks noChangeAspect="1" noChangeArrowheads="1"/>
              </p:cNvPicPr>
              <p:nvPr/>
            </p:nvPicPr>
            <p:blipFill>
              <a:blip r:embed="rId3">
                <a:lum bright="1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066" cy="35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8147" name="Picture 23" descr="天母小金人gif"/>
              <p:cNvPicPr>
                <a:picLocks noChangeAspect="1" noChangeArrowheads="1" noCrop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8" y="684"/>
                <a:ext cx="560" cy="10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>
          <a:xfrm>
            <a:off x="1930400" y="260350"/>
            <a:ext cx="6985000" cy="1143000"/>
          </a:xfrm>
        </p:spPr>
        <p:txBody>
          <a:bodyPr/>
          <a:lstStyle/>
          <a:p>
            <a:pPr algn="l" eaLnBrk="1" hangingPunct="1"/>
            <a:r>
              <a:rPr lang="zh-TW" altLang="en-US" sz="2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個人資料正確後，按一下「資訊正確」</a:t>
            </a:r>
            <a:endParaRPr lang="zh-TW" altLang="en-US" sz="28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8136" name="圖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0"/>
            <a:ext cx="17018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7596336" y="116632"/>
            <a:ext cx="14401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家長端</a:t>
            </a:r>
            <a:r>
              <a:rPr lang="en-US" altLang="zh-TW" sz="2800" b="1" dirty="0" smtClean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1-5</a:t>
            </a:r>
            <a:endParaRPr lang="zh-TW" altLang="en-US" sz="2800" b="1" dirty="0">
              <a:solidFill>
                <a:srgbClr val="FF006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721800"/>
            <a:ext cx="7213600" cy="193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71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30" name="Group 19"/>
          <p:cNvGrpSpPr>
            <a:grpSpLocks/>
          </p:cNvGrpSpPr>
          <p:nvPr/>
        </p:nvGrpSpPr>
        <p:grpSpPr bwMode="auto">
          <a:xfrm>
            <a:off x="0" y="0"/>
            <a:ext cx="1692275" cy="6880225"/>
            <a:chOff x="0" y="0"/>
            <a:chExt cx="1066" cy="4334"/>
          </a:xfrm>
        </p:grpSpPr>
        <p:pic>
          <p:nvPicPr>
            <p:cNvPr id="48144" name="Picture 20" descr="全圖06"/>
            <p:cNvPicPr>
              <a:picLocks noChangeAspect="1" noChangeArrowheads="1"/>
            </p:cNvPicPr>
            <p:nvPr/>
          </p:nvPicPr>
          <p:blipFill>
            <a:blip r:embed="rId2">
              <a:lum brigh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21"/>
              <a:ext cx="1066" cy="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8145" name="Group 21"/>
            <p:cNvGrpSpPr>
              <a:grpSpLocks/>
            </p:cNvGrpSpPr>
            <p:nvPr/>
          </p:nvGrpSpPr>
          <p:grpSpPr bwMode="auto">
            <a:xfrm>
              <a:off x="0" y="0"/>
              <a:ext cx="1066" cy="3566"/>
              <a:chOff x="0" y="0"/>
              <a:chExt cx="1066" cy="3566"/>
            </a:xfrm>
          </p:grpSpPr>
          <p:pic>
            <p:nvPicPr>
              <p:cNvPr id="48146" name="Picture 22" descr="全圖05"/>
              <p:cNvPicPr>
                <a:picLocks noChangeAspect="1" noChangeArrowheads="1"/>
              </p:cNvPicPr>
              <p:nvPr/>
            </p:nvPicPr>
            <p:blipFill>
              <a:blip r:embed="rId3">
                <a:lum bright="1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066" cy="35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8147" name="Picture 23" descr="天母小金人gif"/>
              <p:cNvPicPr>
                <a:picLocks noChangeAspect="1" noChangeArrowheads="1" noCrop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8" y="684"/>
                <a:ext cx="560" cy="10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>
          <a:xfrm>
            <a:off x="1930400" y="260350"/>
            <a:ext cx="6985000" cy="1143000"/>
          </a:xfrm>
        </p:spPr>
        <p:txBody>
          <a:bodyPr/>
          <a:lstStyle/>
          <a:p>
            <a:pPr algn="l" eaLnBrk="1" hangingPunct="1"/>
            <a:r>
              <a:rPr lang="zh-TW" altLang="en-US" sz="2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個資同意書</a:t>
            </a:r>
            <a:endParaRPr lang="zh-TW" altLang="en-US" sz="28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8136" name="圖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0"/>
            <a:ext cx="17018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7596336" y="116632"/>
            <a:ext cx="14401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家長端</a:t>
            </a:r>
            <a:r>
              <a:rPr lang="en-US" altLang="zh-TW" sz="2800" b="1" dirty="0" smtClean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1-6</a:t>
            </a:r>
            <a:endParaRPr lang="zh-TW" altLang="en-US" sz="2800" b="1" dirty="0">
              <a:solidFill>
                <a:srgbClr val="FF006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412776"/>
            <a:ext cx="7240055" cy="510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65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30" name="Group 19"/>
          <p:cNvGrpSpPr>
            <a:grpSpLocks/>
          </p:cNvGrpSpPr>
          <p:nvPr/>
        </p:nvGrpSpPr>
        <p:grpSpPr bwMode="auto">
          <a:xfrm>
            <a:off x="0" y="0"/>
            <a:ext cx="1692275" cy="6880225"/>
            <a:chOff x="0" y="0"/>
            <a:chExt cx="1066" cy="4334"/>
          </a:xfrm>
        </p:grpSpPr>
        <p:pic>
          <p:nvPicPr>
            <p:cNvPr id="48144" name="Picture 20" descr="全圖06"/>
            <p:cNvPicPr>
              <a:picLocks noChangeAspect="1" noChangeArrowheads="1"/>
            </p:cNvPicPr>
            <p:nvPr/>
          </p:nvPicPr>
          <p:blipFill>
            <a:blip r:embed="rId2">
              <a:lum brigh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21"/>
              <a:ext cx="1066" cy="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8145" name="Group 21"/>
            <p:cNvGrpSpPr>
              <a:grpSpLocks/>
            </p:cNvGrpSpPr>
            <p:nvPr/>
          </p:nvGrpSpPr>
          <p:grpSpPr bwMode="auto">
            <a:xfrm>
              <a:off x="0" y="0"/>
              <a:ext cx="1066" cy="3566"/>
              <a:chOff x="0" y="0"/>
              <a:chExt cx="1066" cy="3566"/>
            </a:xfrm>
          </p:grpSpPr>
          <p:pic>
            <p:nvPicPr>
              <p:cNvPr id="48146" name="Picture 22" descr="全圖05"/>
              <p:cNvPicPr>
                <a:picLocks noChangeAspect="1" noChangeArrowheads="1"/>
              </p:cNvPicPr>
              <p:nvPr/>
            </p:nvPicPr>
            <p:blipFill>
              <a:blip r:embed="rId3">
                <a:lum bright="1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066" cy="35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8147" name="Picture 23" descr="天母小金人gif"/>
              <p:cNvPicPr>
                <a:picLocks noChangeAspect="1" noChangeArrowheads="1" noCrop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8" y="684"/>
                <a:ext cx="560" cy="10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>
          <a:xfrm>
            <a:off x="1930400" y="260350"/>
            <a:ext cx="6985000" cy="1143000"/>
          </a:xfrm>
        </p:spPr>
        <p:txBody>
          <a:bodyPr/>
          <a:lstStyle/>
          <a:p>
            <a:pPr algn="l" eaLnBrk="1" hangingPunct="1"/>
            <a:r>
              <a:rPr lang="zh-TW" altLang="en-US" sz="2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若同意「個資授權同意書」，</a:t>
            </a:r>
            <a:r>
              <a:rPr lang="en-US" altLang="zh-TW" sz="2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按一下「申辦帳號」</a:t>
            </a:r>
            <a:endParaRPr lang="zh-TW" altLang="en-US" sz="28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8136" name="圖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0"/>
            <a:ext cx="17018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7596336" y="116632"/>
            <a:ext cx="14401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家長端</a:t>
            </a:r>
            <a:r>
              <a:rPr lang="en-US" altLang="zh-TW" sz="2800" b="1" dirty="0" smtClean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1-7</a:t>
            </a:r>
            <a:endParaRPr lang="zh-TW" altLang="en-US" sz="2800" b="1" dirty="0">
              <a:solidFill>
                <a:srgbClr val="FF006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484784"/>
            <a:ext cx="7237626" cy="510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07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30" name="Group 19"/>
          <p:cNvGrpSpPr>
            <a:grpSpLocks/>
          </p:cNvGrpSpPr>
          <p:nvPr/>
        </p:nvGrpSpPr>
        <p:grpSpPr bwMode="auto">
          <a:xfrm>
            <a:off x="0" y="0"/>
            <a:ext cx="1692275" cy="6880225"/>
            <a:chOff x="0" y="0"/>
            <a:chExt cx="1066" cy="4334"/>
          </a:xfrm>
        </p:grpSpPr>
        <p:pic>
          <p:nvPicPr>
            <p:cNvPr id="48144" name="Picture 20" descr="全圖06"/>
            <p:cNvPicPr>
              <a:picLocks noChangeAspect="1" noChangeArrowheads="1"/>
            </p:cNvPicPr>
            <p:nvPr/>
          </p:nvPicPr>
          <p:blipFill>
            <a:blip r:embed="rId2">
              <a:lum brigh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21"/>
              <a:ext cx="1066" cy="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8145" name="Group 21"/>
            <p:cNvGrpSpPr>
              <a:grpSpLocks/>
            </p:cNvGrpSpPr>
            <p:nvPr/>
          </p:nvGrpSpPr>
          <p:grpSpPr bwMode="auto">
            <a:xfrm>
              <a:off x="0" y="0"/>
              <a:ext cx="1066" cy="3566"/>
              <a:chOff x="0" y="0"/>
              <a:chExt cx="1066" cy="3566"/>
            </a:xfrm>
          </p:grpSpPr>
          <p:pic>
            <p:nvPicPr>
              <p:cNvPr id="48146" name="Picture 22" descr="全圖05"/>
              <p:cNvPicPr>
                <a:picLocks noChangeAspect="1" noChangeArrowheads="1"/>
              </p:cNvPicPr>
              <p:nvPr/>
            </p:nvPicPr>
            <p:blipFill>
              <a:blip r:embed="rId3">
                <a:lum bright="1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066" cy="35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8147" name="Picture 23" descr="天母小金人gif"/>
              <p:cNvPicPr>
                <a:picLocks noChangeAspect="1" noChangeArrowheads="1" noCrop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8" y="684"/>
                <a:ext cx="560" cy="10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>
          <a:xfrm>
            <a:off x="1930400" y="260350"/>
            <a:ext cx="6985000" cy="1143000"/>
          </a:xfrm>
        </p:spPr>
        <p:txBody>
          <a:bodyPr/>
          <a:lstStyle/>
          <a:p>
            <a:pPr algn="l" eaLnBrk="1" hangingPunct="1"/>
            <a:r>
              <a:rPr lang="zh-TW" altLang="en-US" sz="2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親子帳號的綁定為</a:t>
            </a:r>
            <a:r>
              <a:rPr lang="en-US" altLang="zh-TW" sz="2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2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選</a:t>
            </a:r>
            <a:r>
              <a:rPr lang="en-US" altLang="zh-TW" sz="28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endParaRPr lang="zh-TW" altLang="en-US" sz="28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8136" name="圖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0"/>
            <a:ext cx="17018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7596336" y="116632"/>
            <a:ext cx="14401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家長端</a:t>
            </a:r>
            <a:r>
              <a:rPr lang="en-US" altLang="zh-TW" sz="2800" b="1" dirty="0" smtClean="0">
                <a:solidFill>
                  <a:srgbClr val="FF006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1-8</a:t>
            </a:r>
            <a:endParaRPr lang="zh-TW" altLang="en-US" sz="2800" b="1" dirty="0">
              <a:solidFill>
                <a:srgbClr val="FF006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830307"/>
            <a:ext cx="7213600" cy="1634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46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4016</TotalTime>
  <Words>339</Words>
  <Application>Microsoft Office PowerPoint</Application>
  <PresentationFormat>如螢幕大小 (4:3)</PresentationFormat>
  <Paragraphs>73</Paragraphs>
  <Slides>34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34</vt:i4>
      </vt:variant>
    </vt:vector>
  </HeadingPairs>
  <TitlesOfParts>
    <vt:vector size="44" baseType="lpstr">
      <vt:lpstr>SimHei</vt:lpstr>
      <vt:lpstr>微軟正黑體</vt:lpstr>
      <vt:lpstr>新細明體</vt:lpstr>
      <vt:lpstr>標楷體</vt:lpstr>
      <vt:lpstr>Arial</vt:lpstr>
      <vt:lpstr>Arial Black</vt:lpstr>
      <vt:lpstr>Calibri</vt:lpstr>
      <vt:lpstr>Century Gothic</vt:lpstr>
      <vt:lpstr>預設簡報設計</vt:lpstr>
      <vt:lpstr>4_預設簡報設計</vt:lpstr>
      <vt:lpstr>臺 北 市 士 林 區 天 母 國 民 小 學</vt:lpstr>
      <vt:lpstr>1.https://eschool.tp.edu.tw/ 2.按一下「親子帳號綁定」</vt:lpstr>
      <vt:lpstr>PowerPoint 簡報</vt:lpstr>
      <vt:lpstr>輸入完畢後，按一下「登入」</vt:lpstr>
      <vt:lpstr>按一下「未確認」</vt:lpstr>
      <vt:lpstr>個人資料正確後，按一下「資訊正確」</vt:lpstr>
      <vt:lpstr>個資同意書</vt:lpstr>
      <vt:lpstr>若同意「個資授權同意書」， 按一下「申辦帳號」</vt:lpstr>
      <vt:lpstr>親子帳號的綁定為3選1</vt:lpstr>
      <vt:lpstr>父親或母親(一位)</vt:lpstr>
      <vt:lpstr>父親和母親(二位)</vt:lpstr>
      <vt:lpstr>其他關係者為監護人， 但不是父親或母親</vt:lpstr>
      <vt:lpstr>填完後，按一下「確認送出」</vt:lpstr>
      <vt:lpstr>需要等候導師審核，綁定才算完成</vt:lpstr>
      <vt:lpstr>1.https://eschool.tp.edu.tw/ 2.按一下「登入」</vt:lpstr>
      <vt:lpstr>按一下「學生資料管理」</vt:lpstr>
      <vt:lpstr>按一下「親師生帳號」</vt:lpstr>
      <vt:lpstr>核對家長繳回申請書的資料， 若正確，按一下「核可」</vt:lpstr>
      <vt:lpstr>按一下「確定」</vt:lpstr>
      <vt:lpstr>按一下「確定」</vt:lpstr>
      <vt:lpstr>會出現核可的日期</vt:lpstr>
      <vt:lpstr>導師審核完後，申辦人即收到郵件 若申辦人具教師身分，不會收到郵件</vt:lpstr>
      <vt:lpstr>1.https://epay.tp.edu.tw/ 2.按一下「家長/學生」</vt:lpstr>
      <vt:lpstr>按一下「臺北市校園單一身分驗證服務登入」</vt:lpstr>
      <vt:lpstr>依據郵件的提示，輸入帳密 若申辦人具教師身分，則輸入 單一身分驗證的帳密 </vt:lpstr>
      <vt:lpstr>變更密碼</vt:lpstr>
      <vt:lpstr>密碼變更成功，請重新登入</vt:lpstr>
      <vt:lpstr>按一下「臺北市政府教育局校園繳費系統」</vt:lpstr>
      <vt:lpstr>按一下「家長/學生」</vt:lpstr>
      <vt:lpstr>按一下「臺北市校園單一身分驗證服務登入」</vt:lpstr>
      <vt:lpstr>輸入帳密</vt:lpstr>
      <vt:lpstr>按一下「同意」</vt:lpstr>
      <vt:lpstr>開始使用</vt:lpstr>
      <vt:lpstr>敬 請 指 教 </vt:lpstr>
    </vt:vector>
  </TitlesOfParts>
  <Company>tmups.tp.edu.tw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臺北市士林區天母國民小學</dc:title>
  <cp:lastModifiedBy>張云生</cp:lastModifiedBy>
  <cp:revision>203</cp:revision>
  <dcterms:created xsi:type="dcterms:W3CDTF">2012-04-09T05:58:02Z</dcterms:created>
  <dcterms:modified xsi:type="dcterms:W3CDTF">2020-09-16T14:33:58Z</dcterms:modified>
</cp:coreProperties>
</file>