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photoAlbum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2424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FF3B3533-3769-43F5-B79D-9DBA62B0963E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1F609E2-DA6E-46C5-8072-1813EDDBD8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7556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741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552BB0-9B73-4CBE-A01D-28B8F9B5949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789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683BF5-4AF2-41C6-B0F8-E910318EC342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993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17D8BC-1FE2-4307-BF90-BF6A4FB7A1F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198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C5D33A-5759-4DD0-A20D-7D8219FDB989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40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7071A8-73B9-4C87-A578-15F78E89571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608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BF5AB7-82E7-4438-92A1-9548AB3D8E21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813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A3F735-2246-4224-A2A1-1467E27200D9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017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5CB321-F3AF-490C-ACEE-55B7547F1417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97192E-579F-4011-9060-537108CACF51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427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B26D96-CAF8-4C1D-AD79-176103C42364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632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01AA74-26F7-461D-82C5-1EBB9555901C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D7E23C-819E-4A33-AFE6-529B46D16485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837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ABF5F2-4E70-4863-A2B8-50AC589FDD8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041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9E4FC2-543B-45DD-BE1B-D3EE9D1ADD2A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246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FD82C1-334F-4A82-979E-75CE065F7D5C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451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4B2E14-10A1-4D75-8689-6079CAE29BF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656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264C4F-EFCF-40D0-BB27-5DCFF0520B7B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861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F3D0DD-238E-4A01-8D8E-418B9A65F8D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065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DAAECD-EA8F-4FF8-9D91-DFA8ABF6E9C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270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F4A57E-AD20-4902-AACC-8E06ED0D2D35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03875E-1CF0-4477-9F21-D6FB2C100C9E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680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E8C1B0-D9FE-408D-A8E4-1436D128DAEA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DAD31A-AA3B-4A0B-8E35-CD8F722F215B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885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6A9D9E-FA71-4C8E-9139-754717FCD6EE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BF5303-70D9-4B66-9924-985B479E934C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765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0CD93F-5947-44E7-8F0B-1D291F78DB1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969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999CF7-4A87-4945-A590-E2F2D9D0CCE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174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922278-BCBF-4762-94D7-3AE5044CCCC5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379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2BA99C-ED04-4EF7-886B-4BC55B1199D0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584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052EBE-BB87-4542-9658-36F5BC49FFD5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F0DA-C7EB-47E3-932E-0E16C3900762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E2FE2-5139-4B49-B155-81D222F1FFB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6AA19-2FAC-401A-B076-811AFC382848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AF691-0C66-4F95-BDD8-185811B949F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5BBCA-8CB4-4C35-8E16-974DC89CF6A9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A2D3E-6BCF-46FB-81C9-9A7B1CC490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0FDE7-EA3E-4F64-9322-27803113DF41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28168-50DC-43D1-83D7-A2A23D53F66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2B101-BF8B-4B7C-8EA1-5CEFDACEE14D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101E6-2B61-4DD8-9BF5-1AB958226B0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CAC86-8FB6-4078-BF58-0BFEF693EA9C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8A5D1-962A-4808-AC56-45D6B0301D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10E7D-0719-437B-BCAE-6B9FF446634C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D5BFE-B33D-4E77-904D-4040628B9B6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9B8B7-A8DB-4855-88DB-9AAB264CC356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837A4-E467-4ACF-929D-BB1BD051C06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41B79-D704-4C59-9DF8-D221954D5956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D536-EA21-46EC-96B8-42012AB86B3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3A4D9-7383-4529-A0FF-E30FA21E7FC0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C5C5D-F87F-4108-9308-94747E35DB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CA904-CAC2-4D94-907D-C29FB6FFA7BA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CC589-D9C7-4985-AF48-B1F0C80B126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3C4098-7A04-4516-A83B-CB74E4426BC4}" type="datetimeFigureOut">
              <a:rPr lang="zh-TW" altLang="en-US"/>
              <a:pPr>
                <a:defRPr/>
              </a:pPr>
              <a:t>2015/2/25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6B815E3-ED62-428F-8B79-BE8F3C01FF2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圖片 1" descr="IMG_3087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圖片 1" descr="IMG_3099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圖片 1" descr="IMG_3101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圖片 1" descr="IMG_3102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圖片 1" descr="IMG_3103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圖片 1" descr="IMG_3105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圖片 1" descr="IMG_3106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圖片 1" descr="IMG_3107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圖片 1" descr="IMG_311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圖片 1" descr="IMG_3111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圖片 1" descr="IMG_3112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圖片 1" descr="IMG_3089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圖片 1" descr="IMG_3113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圖片 1" descr="IMG_3114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圖片 1" descr="IMG_3115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圖片 1" descr="IMG_3116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圖片 1" descr="IMG_3117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圖片 1" descr="IMG_3118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圖片 1" descr="IMG_3119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圖片 1" descr="IMG_3121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圖片 1" descr="IMG_3122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圖片 1" descr="IMG_3124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圖片 1" descr="IMG_309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圖片 1" descr="IMG_3125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圖片 1" descr="IMG_3092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圖片 1" descr="IMG_3094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圖片 1" descr="IMG_3095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圖片 1" descr="IMG_3096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圖片 1" descr="IMG_3097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圖片 1" descr="IMG_3098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30</Words>
  <Application>Microsoft Office PowerPoint</Application>
  <PresentationFormat>如螢幕大小 (4:3)</PresentationFormat>
  <Paragraphs>30</Paragraphs>
  <Slides>30</Slides>
  <Notes>30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圖書館利用教育</dc:title>
  <dc:creator>Valued Acer Customer</dc:creator>
  <cp:lastModifiedBy>user</cp:lastModifiedBy>
  <cp:revision>7</cp:revision>
  <dcterms:created xsi:type="dcterms:W3CDTF">2011-03-07T23:41:15Z</dcterms:created>
  <dcterms:modified xsi:type="dcterms:W3CDTF">2015-02-25T02:16:55Z</dcterms:modified>
</cp:coreProperties>
</file>