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2238-66CF-45EC-AE37-7354E60C7B34}" type="datetimeFigureOut">
              <a:rPr lang="zh-TW" altLang="en-US" smtClean="0"/>
              <a:t>2014/2/14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7686-841C-4EBC-A592-1E2F12B9705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2238-66CF-45EC-AE37-7354E60C7B34}" type="datetimeFigureOut">
              <a:rPr lang="zh-TW" altLang="en-US" smtClean="0"/>
              <a:t>2014/2/14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7686-841C-4EBC-A592-1E2F12B9705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2238-66CF-45EC-AE37-7354E60C7B34}" type="datetimeFigureOut">
              <a:rPr lang="zh-TW" altLang="en-US" smtClean="0"/>
              <a:t>2014/2/14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7686-841C-4EBC-A592-1E2F12B9705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2238-66CF-45EC-AE37-7354E60C7B34}" type="datetimeFigureOut">
              <a:rPr lang="zh-TW" altLang="en-US" smtClean="0"/>
              <a:t>2014/2/14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7686-841C-4EBC-A592-1E2F12B9705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2238-66CF-45EC-AE37-7354E60C7B34}" type="datetimeFigureOut">
              <a:rPr lang="zh-TW" altLang="en-US" smtClean="0"/>
              <a:t>2014/2/14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7686-841C-4EBC-A592-1E2F12B9705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2238-66CF-45EC-AE37-7354E60C7B34}" type="datetimeFigureOut">
              <a:rPr lang="zh-TW" altLang="en-US" smtClean="0"/>
              <a:t>2014/2/14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7686-841C-4EBC-A592-1E2F12B9705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2238-66CF-45EC-AE37-7354E60C7B34}" type="datetimeFigureOut">
              <a:rPr lang="zh-TW" altLang="en-US" smtClean="0"/>
              <a:t>2014/2/14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7686-841C-4EBC-A592-1E2F12B9705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2238-66CF-45EC-AE37-7354E60C7B34}" type="datetimeFigureOut">
              <a:rPr lang="zh-TW" altLang="en-US" smtClean="0"/>
              <a:t>2014/2/14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7686-841C-4EBC-A592-1E2F12B9705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2238-66CF-45EC-AE37-7354E60C7B34}" type="datetimeFigureOut">
              <a:rPr lang="zh-TW" altLang="en-US" smtClean="0"/>
              <a:t>2014/2/14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7686-841C-4EBC-A592-1E2F12B9705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2238-66CF-45EC-AE37-7354E60C7B34}" type="datetimeFigureOut">
              <a:rPr lang="zh-TW" altLang="en-US" smtClean="0"/>
              <a:t>2014/2/14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7686-841C-4EBC-A592-1E2F12B9705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2238-66CF-45EC-AE37-7354E60C7B34}" type="datetimeFigureOut">
              <a:rPr lang="zh-TW" altLang="en-US" smtClean="0"/>
              <a:t>2014/2/14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7686-841C-4EBC-A592-1E2F12B9705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C2238-66CF-45EC-AE37-7354E60C7B34}" type="datetimeFigureOut">
              <a:rPr lang="zh-TW" altLang="en-US" smtClean="0"/>
              <a:t>2014/2/14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F7686-841C-4EBC-A592-1E2F12B9705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8138" y="0"/>
            <a:ext cx="73277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520" y="1357298"/>
            <a:ext cx="5150515" cy="4525963"/>
          </a:xfrm>
        </p:spPr>
      </p:pic>
      <p:pic>
        <p:nvPicPr>
          <p:cNvPr id="6" name="圖片 5" descr="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85860"/>
            <a:ext cx="4572000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1794" y="1643050"/>
            <a:ext cx="4522357" cy="4105481"/>
          </a:xfrm>
        </p:spPr>
      </p:pic>
      <p:pic>
        <p:nvPicPr>
          <p:cNvPr id="5" name="圖片 4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124744"/>
            <a:ext cx="4598978" cy="41641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4500594" cy="4298644"/>
          </a:xfrm>
        </p:spPr>
      </p:pic>
      <p:pic>
        <p:nvPicPr>
          <p:cNvPr id="5" name="圖片 4" descr="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4969" y="1556792"/>
            <a:ext cx="4539031" cy="42862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5085493" cy="4786346"/>
          </a:xfrm>
        </p:spPr>
      </p:pic>
      <p:pic>
        <p:nvPicPr>
          <p:cNvPr id="5" name="圖片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6679" y="928670"/>
            <a:ext cx="4467321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85860"/>
            <a:ext cx="4343052" cy="4857784"/>
          </a:xfrm>
        </p:spPr>
      </p:pic>
      <p:pic>
        <p:nvPicPr>
          <p:cNvPr id="5" name="圖片 4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285860"/>
            <a:ext cx="4540933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928802"/>
            <a:ext cx="4410096" cy="4025897"/>
          </a:xfrm>
        </p:spPr>
      </p:pic>
      <p:pic>
        <p:nvPicPr>
          <p:cNvPr id="5" name="圖片 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357298"/>
            <a:ext cx="4381612" cy="44291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4500562" cy="4001847"/>
          </a:xfrm>
        </p:spPr>
      </p:pic>
      <p:pic>
        <p:nvPicPr>
          <p:cNvPr id="5" name="圖片 4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643050"/>
            <a:ext cx="4714876" cy="39233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57364"/>
            <a:ext cx="4909391" cy="4450138"/>
          </a:xfrm>
        </p:spPr>
      </p:pic>
      <p:pic>
        <p:nvPicPr>
          <p:cNvPr id="5" name="圖片 4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757812"/>
            <a:ext cx="4643438" cy="44303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928802"/>
            <a:ext cx="4357718" cy="3996933"/>
          </a:xfrm>
        </p:spPr>
      </p:pic>
      <p:pic>
        <p:nvPicPr>
          <p:cNvPr id="5" name="圖片 4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857364"/>
            <a:ext cx="4184704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4287574" cy="3883021"/>
          </a:xfrm>
        </p:spPr>
      </p:pic>
      <p:pic>
        <p:nvPicPr>
          <p:cNvPr id="5" name="圖片 4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357298"/>
            <a:ext cx="3643339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4708217" cy="4525963"/>
          </a:xfrm>
        </p:spPr>
      </p:pic>
      <p:pic>
        <p:nvPicPr>
          <p:cNvPr id="5" name="圖片 4" descr="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71612"/>
            <a:ext cx="4137837" cy="43577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如螢幕大小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圈圈</dc:creator>
  <cp:lastModifiedBy>user</cp:lastModifiedBy>
  <cp:revision>15</cp:revision>
  <dcterms:created xsi:type="dcterms:W3CDTF">2011-12-07T02:25:53Z</dcterms:created>
  <dcterms:modified xsi:type="dcterms:W3CDTF">2014-02-14T07:04:14Z</dcterms:modified>
</cp:coreProperties>
</file>